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13" r:id="rId2"/>
    <p:sldId id="272" r:id="rId3"/>
    <p:sldId id="266" r:id="rId4"/>
    <p:sldId id="1088" r:id="rId5"/>
    <p:sldId id="1089" r:id="rId6"/>
    <p:sldId id="1090" r:id="rId7"/>
    <p:sldId id="417" r:id="rId8"/>
    <p:sldId id="411" r:id="rId9"/>
    <p:sldId id="413" r:id="rId10"/>
    <p:sldId id="416" r:id="rId11"/>
    <p:sldId id="1091" r:id="rId12"/>
    <p:sldId id="1092" r:id="rId13"/>
    <p:sldId id="408" r:id="rId14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CC"/>
    <a:srgbClr val="DAE3F3"/>
    <a:srgbClr val="87A4D9"/>
    <a:srgbClr val="FF9933"/>
    <a:srgbClr val="FBE5D6"/>
    <a:srgbClr val="FFF2CC"/>
    <a:srgbClr val="000000"/>
    <a:srgbClr val="6BF96B"/>
    <a:srgbClr val="739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7357" autoAdjust="0"/>
  </p:normalViewPr>
  <p:slideViewPr>
    <p:cSldViewPr snapToGrid="0">
      <p:cViewPr varScale="1">
        <p:scale>
          <a:sx n="155" d="100"/>
          <a:sy n="155" d="100"/>
        </p:scale>
        <p:origin x="16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4B09202-7D63-79A6-C21C-C4A0CEA3B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EAAAF9-65C6-7B0B-C5F5-21BDB154F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E7A74-5A01-42EF-B4F5-24A0A05BE4B8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ECCAF7-EDB9-2B63-3C7B-366EDEEEDB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F5962A-0609-C03B-A17D-8E11A8D72C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EF701-D1C2-4A25-A6DA-6A3F58ECDB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7535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D6425-6896-4D04-B46B-9970A67BAB7E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9D19E-77A5-42A8-A0B9-2CEBA9623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181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01F0C-DABF-4D1D-B950-738F9795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ACFC98-B669-4E76-A8F9-13DE8E2BD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4D5E28-0C02-4326-A709-A50AC1E6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AC1E-9DE8-4CB5-BAC3-1DB15D991D12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3DB21-C12E-4AF9-9158-2C440B7A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58C32-40FA-4D30-8B91-45A40179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FAB15C-1B55-4001-98E0-4B41457CC43B}"/>
              </a:ext>
            </a:extLst>
          </p:cNvPr>
          <p:cNvGrpSpPr/>
          <p:nvPr userDrawn="1"/>
        </p:nvGrpSpPr>
        <p:grpSpPr>
          <a:xfrm>
            <a:off x="5626735" y="-1207009"/>
            <a:ext cx="7718602" cy="7635545"/>
            <a:chOff x="5626735" y="-1207009"/>
            <a:chExt cx="7718602" cy="76355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AEADA3-4BFA-49AE-A746-D8537719C74B}"/>
                </a:ext>
              </a:extLst>
            </p:cNvPr>
            <p:cNvSpPr/>
            <p:nvPr/>
          </p:nvSpPr>
          <p:spPr>
            <a:xfrm rot="2646517">
              <a:off x="11562266" y="5960536"/>
              <a:ext cx="468000" cy="468000"/>
            </a:xfrm>
            <a:prstGeom prst="rect">
              <a:avLst/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22F166-3E21-48E0-B51E-68920BC8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592961">
              <a:off x="8275871" y="1483451"/>
              <a:ext cx="2394000" cy="244228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DE23C8-BC54-44EF-ABD6-BE8DF2A74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151"/>
            <a:stretch>
              <a:fillRect/>
            </a:stretch>
          </p:blipFill>
          <p:spPr>
            <a:xfrm rot="2695427">
              <a:off x="9101732" y="-1207009"/>
              <a:ext cx="2434837" cy="2394000"/>
            </a:xfrm>
            <a:custGeom>
              <a:avLst/>
              <a:gdLst>
                <a:gd name="connsiteX0" fmla="*/ 0 w 2434837"/>
                <a:gd name="connsiteY0" fmla="*/ 2394000 h 2394000"/>
                <a:gd name="connsiteX1" fmla="*/ 2400378 w 2434837"/>
                <a:gd name="connsiteY1" fmla="*/ 0 h 2394000"/>
                <a:gd name="connsiteX2" fmla="*/ 2434837 w 2434837"/>
                <a:gd name="connsiteY2" fmla="*/ 0 h 2394000"/>
                <a:gd name="connsiteX3" fmla="*/ 2434837 w 2434837"/>
                <a:gd name="connsiteY3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837" h="2394000">
                  <a:moveTo>
                    <a:pt x="0" y="2394000"/>
                  </a:moveTo>
                  <a:lnTo>
                    <a:pt x="2400378" y="0"/>
                  </a:lnTo>
                  <a:lnTo>
                    <a:pt x="2434837" y="0"/>
                  </a:lnTo>
                  <a:lnTo>
                    <a:pt x="2434837" y="2394000"/>
                  </a:lnTo>
                  <a:close/>
                </a:path>
              </a:pathLst>
            </a:custGeom>
          </p:spPr>
        </p:pic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FAD1294-FCE1-400F-8DE7-5C1F7F29AA89}"/>
                </a:ext>
              </a:extLst>
            </p:cNvPr>
            <p:cNvSpPr/>
            <p:nvPr/>
          </p:nvSpPr>
          <p:spPr>
            <a:xfrm rot="2631424">
              <a:off x="6474795" y="-231594"/>
              <a:ext cx="2394284" cy="2394000"/>
            </a:xfrm>
            <a:custGeom>
              <a:avLst/>
              <a:gdLst>
                <a:gd name="connsiteX0" fmla="*/ 0 w 2394284"/>
                <a:gd name="connsiteY0" fmla="*/ 977703 h 2394000"/>
                <a:gd name="connsiteX1" fmla="*/ 1017509 w 2394284"/>
                <a:gd name="connsiteY1" fmla="*/ 0 h 2394000"/>
                <a:gd name="connsiteX2" fmla="*/ 2394284 w 2394284"/>
                <a:gd name="connsiteY2" fmla="*/ 0 h 2394000"/>
                <a:gd name="connsiteX3" fmla="*/ 2394284 w 2394284"/>
                <a:gd name="connsiteY3" fmla="*/ 2394000 h 2394000"/>
                <a:gd name="connsiteX4" fmla="*/ 0 w 2394284"/>
                <a:gd name="connsiteY4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4284" h="2394000">
                  <a:moveTo>
                    <a:pt x="0" y="977703"/>
                  </a:moveTo>
                  <a:lnTo>
                    <a:pt x="1017509" y="0"/>
                  </a:lnTo>
                  <a:lnTo>
                    <a:pt x="2394284" y="0"/>
                  </a:lnTo>
                  <a:lnTo>
                    <a:pt x="2394284" y="2394000"/>
                  </a:lnTo>
                  <a:lnTo>
                    <a:pt x="0" y="2394000"/>
                  </a:lnTo>
                  <a:close/>
                </a:path>
              </a:pathLst>
            </a:cu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05760D9-DA3B-4136-8391-0ECD272DAD7F}"/>
                </a:ext>
              </a:extLst>
            </p:cNvPr>
            <p:cNvSpPr/>
            <p:nvPr/>
          </p:nvSpPr>
          <p:spPr>
            <a:xfrm rot="2568728">
              <a:off x="10139133" y="3209080"/>
              <a:ext cx="2394284" cy="2394000"/>
            </a:xfrm>
            <a:custGeom>
              <a:avLst/>
              <a:gdLst>
                <a:gd name="connsiteX0" fmla="*/ 1 w 2394284"/>
                <a:gd name="connsiteY0" fmla="*/ 0 h 2394000"/>
                <a:gd name="connsiteX1" fmla="*/ 1254733 w 2394284"/>
                <a:gd name="connsiteY1" fmla="*/ 0 h 2394000"/>
                <a:gd name="connsiteX2" fmla="*/ 2394284 w 2394284"/>
                <a:gd name="connsiteY2" fmla="*/ 1230081 h 2394000"/>
                <a:gd name="connsiteX3" fmla="*/ 2394284 w 2394284"/>
                <a:gd name="connsiteY3" fmla="*/ 2394000 h 2394000"/>
                <a:gd name="connsiteX4" fmla="*/ 0 w 2394284"/>
                <a:gd name="connsiteY4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4284" h="2394000">
                  <a:moveTo>
                    <a:pt x="1" y="0"/>
                  </a:moveTo>
                  <a:lnTo>
                    <a:pt x="1254733" y="0"/>
                  </a:lnTo>
                  <a:lnTo>
                    <a:pt x="2394284" y="1230081"/>
                  </a:lnTo>
                  <a:lnTo>
                    <a:pt x="2394284" y="2394000"/>
                  </a:lnTo>
                  <a:lnTo>
                    <a:pt x="0" y="2394000"/>
                  </a:lnTo>
                  <a:close/>
                </a:path>
              </a:pathLst>
            </a:custGeom>
            <a:solidFill>
              <a:srgbClr val="27467C"/>
            </a:solidFill>
            <a:ln>
              <a:solidFill>
                <a:srgbClr val="2746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BF9E4A5-995F-4C8B-A11C-B5C274272A93}"/>
                </a:ext>
              </a:extLst>
            </p:cNvPr>
            <p:cNvSpPr/>
            <p:nvPr/>
          </p:nvSpPr>
          <p:spPr>
            <a:xfrm rot="8098648">
              <a:off x="10907725" y="534249"/>
              <a:ext cx="2496384" cy="2378840"/>
            </a:xfrm>
            <a:custGeom>
              <a:avLst/>
              <a:gdLst>
                <a:gd name="connsiteX0" fmla="*/ 0 w 2394285"/>
                <a:gd name="connsiteY0" fmla="*/ 2363679 h 2378840"/>
                <a:gd name="connsiteX1" fmla="*/ 2394284 w 2394285"/>
                <a:gd name="connsiteY1" fmla="*/ 0 h 2378840"/>
                <a:gd name="connsiteX2" fmla="*/ 2394285 w 2394285"/>
                <a:gd name="connsiteY2" fmla="*/ 2378840 h 2378840"/>
                <a:gd name="connsiteX3" fmla="*/ 0 w 2394285"/>
                <a:gd name="connsiteY3" fmla="*/ 2378840 h 2378840"/>
                <a:gd name="connsiteX4" fmla="*/ 0 w 2394285"/>
                <a:gd name="connsiteY4" fmla="*/ 2363679 h 2378840"/>
                <a:gd name="connsiteX0" fmla="*/ 0 w 2496384"/>
                <a:gd name="connsiteY0" fmla="*/ 2363679 h 2378840"/>
                <a:gd name="connsiteX1" fmla="*/ 2394284 w 2496384"/>
                <a:gd name="connsiteY1" fmla="*/ 0 h 2378840"/>
                <a:gd name="connsiteX2" fmla="*/ 2496384 w 2496384"/>
                <a:gd name="connsiteY2" fmla="*/ 2361865 h 2378840"/>
                <a:gd name="connsiteX3" fmla="*/ 0 w 2496384"/>
                <a:gd name="connsiteY3" fmla="*/ 2378840 h 2378840"/>
                <a:gd name="connsiteX4" fmla="*/ 0 w 2496384"/>
                <a:gd name="connsiteY4" fmla="*/ 2363679 h 23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6384" h="2378840">
                  <a:moveTo>
                    <a:pt x="0" y="2363679"/>
                  </a:moveTo>
                  <a:lnTo>
                    <a:pt x="2394284" y="0"/>
                  </a:lnTo>
                  <a:lnTo>
                    <a:pt x="2496384" y="2361865"/>
                  </a:lnTo>
                  <a:lnTo>
                    <a:pt x="0" y="2378840"/>
                  </a:lnTo>
                  <a:lnTo>
                    <a:pt x="0" y="2363679"/>
                  </a:lnTo>
                  <a:close/>
                </a:path>
              </a:pathLst>
            </a:custGeom>
            <a:solidFill>
              <a:srgbClr val="F7941E"/>
            </a:solidFill>
            <a:ln>
              <a:solidFill>
                <a:srgbClr val="F79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0DAF33-33F5-4A5C-A70E-7D4A397F3DED}"/>
                </a:ext>
              </a:extLst>
            </p:cNvPr>
            <p:cNvSpPr/>
            <p:nvPr/>
          </p:nvSpPr>
          <p:spPr>
            <a:xfrm rot="2646516">
              <a:off x="5626735" y="277816"/>
              <a:ext cx="540000" cy="540000"/>
            </a:xfrm>
            <a:prstGeom prst="rect">
              <a:avLst/>
            </a:prstGeom>
            <a:noFill/>
            <a:ln w="571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5B8C55-DFB0-4144-A703-A9978BA4ED03}"/>
                </a:ext>
              </a:extLst>
            </p:cNvPr>
            <p:cNvSpPr/>
            <p:nvPr/>
          </p:nvSpPr>
          <p:spPr>
            <a:xfrm rot="2646517">
              <a:off x="9030391" y="4389653"/>
              <a:ext cx="468000" cy="468000"/>
            </a:xfrm>
            <a:prstGeom prst="rect">
              <a:avLst/>
            </a:prstGeom>
            <a:solidFill>
              <a:srgbClr val="C6C6C6"/>
            </a:solidFill>
            <a:ln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A74974-8501-4E70-8A86-22F3BE8AD7CC}"/>
                </a:ext>
              </a:extLst>
            </p:cNvPr>
            <p:cNvSpPr/>
            <p:nvPr/>
          </p:nvSpPr>
          <p:spPr>
            <a:xfrm rot="2646517">
              <a:off x="8011517" y="3809862"/>
              <a:ext cx="864000" cy="864000"/>
            </a:xfrm>
            <a:prstGeom prst="rect">
              <a:avLst/>
            </a:prstGeom>
            <a:noFill/>
            <a:ln w="571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1D6EF6B4-EC7A-4897-8928-F3853C282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0" y="166024"/>
            <a:ext cx="2512269" cy="5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B7CBF-737F-40A3-BBE4-8489B4A0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394EE-D902-40B3-B6DD-5061F70B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5441B-FC20-4717-BD1A-C637A778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F9256-93B3-4E74-9277-815C848D4D4E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D014-9996-4DC5-93E2-0BBE1CA0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0BB2D-A0DF-4966-B1F3-ECE38986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73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6D6717-9630-47BD-8E42-1ACC8F30E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52D74B-F06B-4EC6-8E37-86D60344E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4FB79-36AA-4001-8360-466E592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E66B-BFB7-410B-8A76-EC7556CB5DC9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FDD8F-7810-4D17-99E8-B738A6DF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275D0-DDFB-4D73-8891-A9679D0B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618A6-E00D-49E5-AD52-7DB8844D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CBE05-F42C-494E-9F7F-E25CB664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258B6-0495-4376-A53A-BF1599C7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3CB26-C43B-4035-8016-1EB9F8CFE8A7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DDF48-3AC9-478A-9DAC-94543D67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4076B-206F-43E6-BF7A-B25C779C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5DF475A-FC4A-4B69-B446-ECE1351C2717}"/>
              </a:ext>
            </a:extLst>
          </p:cNvPr>
          <p:cNvGrpSpPr/>
          <p:nvPr userDrawn="1"/>
        </p:nvGrpSpPr>
        <p:grpSpPr>
          <a:xfrm rot="10800000">
            <a:off x="-554279" y="-163803"/>
            <a:ext cx="1276504" cy="7076294"/>
            <a:chOff x="11462045" y="-56535"/>
            <a:chExt cx="1276504" cy="707629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98645CD-1780-425B-81AF-D945087E799E}"/>
                </a:ext>
              </a:extLst>
            </p:cNvPr>
            <p:cNvGrpSpPr/>
            <p:nvPr/>
          </p:nvGrpSpPr>
          <p:grpSpPr>
            <a:xfrm rot="10800000">
              <a:off x="11519663" y="-56535"/>
              <a:ext cx="1218886" cy="7076294"/>
              <a:chOff x="-555282" y="-165120"/>
              <a:chExt cx="1218886" cy="7076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F4679A1-CC25-4B20-A0E5-9E76647F54C5}"/>
                  </a:ext>
                </a:extLst>
              </p:cNvPr>
              <p:cNvGrpSpPr/>
              <p:nvPr/>
            </p:nvGrpSpPr>
            <p:grpSpPr>
              <a:xfrm rot="10800000">
                <a:off x="-555282" y="-165120"/>
                <a:ext cx="1218886" cy="7076294"/>
                <a:chOff x="1935460" y="-62150"/>
                <a:chExt cx="1218886" cy="7076294"/>
              </a:xfrm>
            </p:grpSpPr>
            <p:sp>
              <p:nvSpPr>
                <p:cNvPr id="58" name="이등변 삼각형 7">
                  <a:extLst>
                    <a:ext uri="{FF2B5EF4-FFF2-40B4-BE49-F238E27FC236}">
                      <a16:creationId xmlns:a16="http://schemas.microsoft.com/office/drawing/2014/main" id="{6CB9A340-49A5-41A8-9D1E-724051E244DB}"/>
                    </a:ext>
                  </a:extLst>
                </p:cNvPr>
                <p:cNvSpPr/>
                <p:nvPr/>
              </p:nvSpPr>
              <p:spPr>
                <a:xfrm rot="10317967">
                  <a:off x="2129573" y="-62150"/>
                  <a:ext cx="662813" cy="2770098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7202 h 3450651"/>
                    <a:gd name="connsiteX1" fmla="*/ 458255 w 1446667"/>
                    <a:gd name="connsiteY1" fmla="*/ 0 h 3450651"/>
                    <a:gd name="connsiteX2" fmla="*/ 1446667 w 1446667"/>
                    <a:gd name="connsiteY2" fmla="*/ 3450651 h 3450651"/>
                    <a:gd name="connsiteX3" fmla="*/ 0 w 1446667"/>
                    <a:gd name="connsiteY3" fmla="*/ 3257202 h 3450651"/>
                    <a:gd name="connsiteX0" fmla="*/ 0 w 1351815"/>
                    <a:gd name="connsiteY0" fmla="*/ 3257202 h 3421187"/>
                    <a:gd name="connsiteX1" fmla="*/ 458255 w 1351815"/>
                    <a:gd name="connsiteY1" fmla="*/ 0 h 3421187"/>
                    <a:gd name="connsiteX2" fmla="*/ 1351815 w 1351815"/>
                    <a:gd name="connsiteY2" fmla="*/ 3421187 h 3421187"/>
                    <a:gd name="connsiteX3" fmla="*/ 0 w 1351815"/>
                    <a:gd name="connsiteY3" fmla="*/ 3257202 h 3421187"/>
                    <a:gd name="connsiteX0" fmla="*/ 0 w 1308386"/>
                    <a:gd name="connsiteY0" fmla="*/ 3257202 h 3497646"/>
                    <a:gd name="connsiteX1" fmla="*/ 458255 w 1308386"/>
                    <a:gd name="connsiteY1" fmla="*/ 0 h 3497646"/>
                    <a:gd name="connsiteX2" fmla="*/ 1308386 w 1308386"/>
                    <a:gd name="connsiteY2" fmla="*/ 3497646 h 3497646"/>
                    <a:gd name="connsiteX3" fmla="*/ 0 w 1308386"/>
                    <a:gd name="connsiteY3" fmla="*/ 3257202 h 3497646"/>
                    <a:gd name="connsiteX0" fmla="*/ 0 w 1299101"/>
                    <a:gd name="connsiteY0" fmla="*/ 3257202 h 3448223"/>
                    <a:gd name="connsiteX1" fmla="*/ 458255 w 1299101"/>
                    <a:gd name="connsiteY1" fmla="*/ 0 h 3448223"/>
                    <a:gd name="connsiteX2" fmla="*/ 1299101 w 1299101"/>
                    <a:gd name="connsiteY2" fmla="*/ 3448223 h 3448223"/>
                    <a:gd name="connsiteX3" fmla="*/ 0 w 1299101"/>
                    <a:gd name="connsiteY3" fmla="*/ 3257202 h 3448223"/>
                    <a:gd name="connsiteX0" fmla="*/ 0 w 1302336"/>
                    <a:gd name="connsiteY0" fmla="*/ 3280836 h 3448223"/>
                    <a:gd name="connsiteX1" fmla="*/ 461490 w 1302336"/>
                    <a:gd name="connsiteY1" fmla="*/ 0 h 3448223"/>
                    <a:gd name="connsiteX2" fmla="*/ 1302336 w 1302336"/>
                    <a:gd name="connsiteY2" fmla="*/ 3448223 h 3448223"/>
                    <a:gd name="connsiteX3" fmla="*/ 0 w 1302336"/>
                    <a:gd name="connsiteY3" fmla="*/ 3280836 h 3448223"/>
                    <a:gd name="connsiteX0" fmla="*/ 0 w 1178233"/>
                    <a:gd name="connsiteY0" fmla="*/ 3280836 h 3431236"/>
                    <a:gd name="connsiteX1" fmla="*/ 461490 w 1178233"/>
                    <a:gd name="connsiteY1" fmla="*/ 0 h 3431236"/>
                    <a:gd name="connsiteX2" fmla="*/ 1178233 w 1178233"/>
                    <a:gd name="connsiteY2" fmla="*/ 3431236 h 3431236"/>
                    <a:gd name="connsiteX3" fmla="*/ 0 w 1178233"/>
                    <a:gd name="connsiteY3" fmla="*/ 3280836 h 3431236"/>
                    <a:gd name="connsiteX0" fmla="*/ 0 w 1192440"/>
                    <a:gd name="connsiteY0" fmla="*/ 3338061 h 3431236"/>
                    <a:gd name="connsiteX1" fmla="*/ 475697 w 1192440"/>
                    <a:gd name="connsiteY1" fmla="*/ 0 h 3431236"/>
                    <a:gd name="connsiteX2" fmla="*/ 1192440 w 1192440"/>
                    <a:gd name="connsiteY2" fmla="*/ 3431236 h 3431236"/>
                    <a:gd name="connsiteX3" fmla="*/ 0 w 1192440"/>
                    <a:gd name="connsiteY3" fmla="*/ 3338061 h 3431236"/>
                    <a:gd name="connsiteX0" fmla="*/ 0 w 1192440"/>
                    <a:gd name="connsiteY0" fmla="*/ 3316094 h 3409269"/>
                    <a:gd name="connsiteX1" fmla="*/ 815583 w 1192440"/>
                    <a:gd name="connsiteY1" fmla="*/ 0 h 3409269"/>
                    <a:gd name="connsiteX2" fmla="*/ 1192440 w 1192440"/>
                    <a:gd name="connsiteY2" fmla="*/ 3409269 h 3409269"/>
                    <a:gd name="connsiteX3" fmla="*/ 0 w 1192440"/>
                    <a:gd name="connsiteY3" fmla="*/ 3316094 h 3409269"/>
                    <a:gd name="connsiteX0" fmla="*/ 0 w 1192440"/>
                    <a:gd name="connsiteY0" fmla="*/ 2739908 h 2833083"/>
                    <a:gd name="connsiteX1" fmla="*/ 672527 w 1192440"/>
                    <a:gd name="connsiteY1" fmla="*/ 0 h 2833083"/>
                    <a:gd name="connsiteX2" fmla="*/ 1192440 w 1192440"/>
                    <a:gd name="connsiteY2" fmla="*/ 2833083 h 2833083"/>
                    <a:gd name="connsiteX3" fmla="*/ 0 w 1192440"/>
                    <a:gd name="connsiteY3" fmla="*/ 2739908 h 2833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440" h="2833083">
                      <a:moveTo>
                        <a:pt x="0" y="2739908"/>
                      </a:moveTo>
                      <a:lnTo>
                        <a:pt x="672527" y="0"/>
                      </a:lnTo>
                      <a:lnTo>
                        <a:pt x="1192440" y="2833083"/>
                      </a:lnTo>
                      <a:lnTo>
                        <a:pt x="0" y="2739908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이등변 삼각형 7">
                  <a:extLst>
                    <a:ext uri="{FF2B5EF4-FFF2-40B4-BE49-F238E27FC236}">
                      <a16:creationId xmlns:a16="http://schemas.microsoft.com/office/drawing/2014/main" id="{DC19CA7D-F14E-402B-B8A8-58D4B1F9070B}"/>
                    </a:ext>
                  </a:extLst>
                </p:cNvPr>
                <p:cNvSpPr/>
                <p:nvPr/>
              </p:nvSpPr>
              <p:spPr>
                <a:xfrm rot="1056363">
                  <a:off x="2096169" y="3930721"/>
                  <a:ext cx="921474" cy="3083423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6276 h 3449725"/>
                    <a:gd name="connsiteX1" fmla="*/ 452136 w 1446667"/>
                    <a:gd name="connsiteY1" fmla="*/ 0 h 3449725"/>
                    <a:gd name="connsiteX2" fmla="*/ 1446667 w 1446667"/>
                    <a:gd name="connsiteY2" fmla="*/ 3449725 h 3449725"/>
                    <a:gd name="connsiteX3" fmla="*/ 0 w 1446667"/>
                    <a:gd name="connsiteY3" fmla="*/ 3256276 h 3449725"/>
                    <a:gd name="connsiteX0" fmla="*/ 0 w 1488171"/>
                    <a:gd name="connsiteY0" fmla="*/ 3256276 h 3436555"/>
                    <a:gd name="connsiteX1" fmla="*/ 452136 w 1488171"/>
                    <a:gd name="connsiteY1" fmla="*/ 0 h 3436555"/>
                    <a:gd name="connsiteX2" fmla="*/ 1488171 w 1488171"/>
                    <a:gd name="connsiteY2" fmla="*/ 3436555 h 3436555"/>
                    <a:gd name="connsiteX3" fmla="*/ 0 w 1488171"/>
                    <a:gd name="connsiteY3" fmla="*/ 3256276 h 3436555"/>
                    <a:gd name="connsiteX0" fmla="*/ 0 w 1488171"/>
                    <a:gd name="connsiteY0" fmla="*/ 3233818 h 3414097"/>
                    <a:gd name="connsiteX1" fmla="*/ 432315 w 1488171"/>
                    <a:gd name="connsiteY1" fmla="*/ 0 h 3414097"/>
                    <a:gd name="connsiteX2" fmla="*/ 1488171 w 1488171"/>
                    <a:gd name="connsiteY2" fmla="*/ 3414097 h 3414097"/>
                    <a:gd name="connsiteX3" fmla="*/ 0 w 1488171"/>
                    <a:gd name="connsiteY3" fmla="*/ 3233818 h 3414097"/>
                    <a:gd name="connsiteX0" fmla="*/ 0 w 1502861"/>
                    <a:gd name="connsiteY0" fmla="*/ 3233818 h 3409436"/>
                    <a:gd name="connsiteX1" fmla="*/ 432315 w 1502861"/>
                    <a:gd name="connsiteY1" fmla="*/ 0 h 3409436"/>
                    <a:gd name="connsiteX2" fmla="*/ 1502861 w 1502861"/>
                    <a:gd name="connsiteY2" fmla="*/ 3409436 h 3409436"/>
                    <a:gd name="connsiteX3" fmla="*/ 0 w 1502861"/>
                    <a:gd name="connsiteY3" fmla="*/ 3233818 h 3409436"/>
                    <a:gd name="connsiteX0" fmla="*/ 0 w 1490484"/>
                    <a:gd name="connsiteY0" fmla="*/ 3877442 h 3877442"/>
                    <a:gd name="connsiteX1" fmla="*/ 419938 w 1490484"/>
                    <a:gd name="connsiteY1" fmla="*/ 0 h 3877442"/>
                    <a:gd name="connsiteX2" fmla="*/ 1490484 w 1490484"/>
                    <a:gd name="connsiteY2" fmla="*/ 3409436 h 3877442"/>
                    <a:gd name="connsiteX3" fmla="*/ 0 w 1490484"/>
                    <a:gd name="connsiteY3" fmla="*/ 3877442 h 3877442"/>
                    <a:gd name="connsiteX0" fmla="*/ 0 w 1476648"/>
                    <a:gd name="connsiteY0" fmla="*/ 3873051 h 3873051"/>
                    <a:gd name="connsiteX1" fmla="*/ 406102 w 1476648"/>
                    <a:gd name="connsiteY1" fmla="*/ 0 h 3873051"/>
                    <a:gd name="connsiteX2" fmla="*/ 1476648 w 1476648"/>
                    <a:gd name="connsiteY2" fmla="*/ 3409436 h 3873051"/>
                    <a:gd name="connsiteX3" fmla="*/ 0 w 1476648"/>
                    <a:gd name="connsiteY3" fmla="*/ 3873051 h 3873051"/>
                    <a:gd name="connsiteX0" fmla="*/ 0 w 1417558"/>
                    <a:gd name="connsiteY0" fmla="*/ 3854300 h 3854300"/>
                    <a:gd name="connsiteX1" fmla="*/ 347012 w 1417558"/>
                    <a:gd name="connsiteY1" fmla="*/ 0 h 3854300"/>
                    <a:gd name="connsiteX2" fmla="*/ 1417558 w 1417558"/>
                    <a:gd name="connsiteY2" fmla="*/ 3409436 h 3854300"/>
                    <a:gd name="connsiteX3" fmla="*/ 0 w 1417558"/>
                    <a:gd name="connsiteY3" fmla="*/ 3854300 h 3854300"/>
                    <a:gd name="connsiteX0" fmla="*/ 0 w 1315662"/>
                    <a:gd name="connsiteY0" fmla="*/ 3791509 h 3791509"/>
                    <a:gd name="connsiteX1" fmla="*/ 245116 w 1315662"/>
                    <a:gd name="connsiteY1" fmla="*/ 0 h 3791509"/>
                    <a:gd name="connsiteX2" fmla="*/ 1315662 w 1315662"/>
                    <a:gd name="connsiteY2" fmla="*/ 3409436 h 3791509"/>
                    <a:gd name="connsiteX3" fmla="*/ 0 w 1315662"/>
                    <a:gd name="connsiteY3" fmla="*/ 3791509 h 3791509"/>
                    <a:gd name="connsiteX0" fmla="*/ 0 w 1302492"/>
                    <a:gd name="connsiteY0" fmla="*/ 3833013 h 3833013"/>
                    <a:gd name="connsiteX1" fmla="*/ 231946 w 1302492"/>
                    <a:gd name="connsiteY1" fmla="*/ 0 h 3833013"/>
                    <a:gd name="connsiteX2" fmla="*/ 1302492 w 1302492"/>
                    <a:gd name="connsiteY2" fmla="*/ 3409436 h 3833013"/>
                    <a:gd name="connsiteX3" fmla="*/ 0 w 1302492"/>
                    <a:gd name="connsiteY3" fmla="*/ 3833013 h 3833013"/>
                    <a:gd name="connsiteX0" fmla="*/ 0 w 1299794"/>
                    <a:gd name="connsiteY0" fmla="*/ 3815897 h 3815897"/>
                    <a:gd name="connsiteX1" fmla="*/ 229248 w 1299794"/>
                    <a:gd name="connsiteY1" fmla="*/ 0 h 3815897"/>
                    <a:gd name="connsiteX2" fmla="*/ 1299794 w 1299794"/>
                    <a:gd name="connsiteY2" fmla="*/ 3409436 h 3815897"/>
                    <a:gd name="connsiteX3" fmla="*/ 0 w 1299794"/>
                    <a:gd name="connsiteY3" fmla="*/ 3815897 h 3815897"/>
                    <a:gd name="connsiteX0" fmla="*/ 0 w 1341589"/>
                    <a:gd name="connsiteY0" fmla="*/ 3815897 h 3815897"/>
                    <a:gd name="connsiteX1" fmla="*/ 229248 w 1341589"/>
                    <a:gd name="connsiteY1" fmla="*/ 0 h 3815897"/>
                    <a:gd name="connsiteX2" fmla="*/ 1341589 w 1341589"/>
                    <a:gd name="connsiteY2" fmla="*/ 3400238 h 3815897"/>
                    <a:gd name="connsiteX3" fmla="*/ 0 w 1341589"/>
                    <a:gd name="connsiteY3" fmla="*/ 3815897 h 3815897"/>
                    <a:gd name="connsiteX0" fmla="*/ 0 w 1316204"/>
                    <a:gd name="connsiteY0" fmla="*/ 3815897 h 3815897"/>
                    <a:gd name="connsiteX1" fmla="*/ 229248 w 1316204"/>
                    <a:gd name="connsiteY1" fmla="*/ 0 h 3815897"/>
                    <a:gd name="connsiteX2" fmla="*/ 1316204 w 1316204"/>
                    <a:gd name="connsiteY2" fmla="*/ 3408294 h 3815897"/>
                    <a:gd name="connsiteX3" fmla="*/ 0 w 1316204"/>
                    <a:gd name="connsiteY3" fmla="*/ 3815897 h 3815897"/>
                    <a:gd name="connsiteX0" fmla="*/ 178022 w 1086956"/>
                    <a:gd name="connsiteY0" fmla="*/ 3698355 h 3698355"/>
                    <a:gd name="connsiteX1" fmla="*/ 0 w 1086956"/>
                    <a:gd name="connsiteY1" fmla="*/ 0 h 3698355"/>
                    <a:gd name="connsiteX2" fmla="*/ 1086956 w 1086956"/>
                    <a:gd name="connsiteY2" fmla="*/ 3408294 h 3698355"/>
                    <a:gd name="connsiteX3" fmla="*/ 178022 w 1086956"/>
                    <a:gd name="connsiteY3" fmla="*/ 3698355 h 3698355"/>
                    <a:gd name="connsiteX0" fmla="*/ 369342 w 1086956"/>
                    <a:gd name="connsiteY0" fmla="*/ 3637642 h 3637642"/>
                    <a:gd name="connsiteX1" fmla="*/ 0 w 1086956"/>
                    <a:gd name="connsiteY1" fmla="*/ 0 h 3637642"/>
                    <a:gd name="connsiteX2" fmla="*/ 1086956 w 1086956"/>
                    <a:gd name="connsiteY2" fmla="*/ 3408294 h 3637642"/>
                    <a:gd name="connsiteX3" fmla="*/ 369342 w 1086956"/>
                    <a:gd name="connsiteY3" fmla="*/ 3637642 h 3637642"/>
                    <a:gd name="connsiteX0" fmla="*/ 203860 w 921474"/>
                    <a:gd name="connsiteY0" fmla="*/ 3082575 h 3082575"/>
                    <a:gd name="connsiteX1" fmla="*/ 0 w 921474"/>
                    <a:gd name="connsiteY1" fmla="*/ 0 h 3082575"/>
                    <a:gd name="connsiteX2" fmla="*/ 921474 w 921474"/>
                    <a:gd name="connsiteY2" fmla="*/ 2853227 h 3082575"/>
                    <a:gd name="connsiteX3" fmla="*/ 203860 w 921474"/>
                    <a:gd name="connsiteY3" fmla="*/ 3082575 h 3082575"/>
                    <a:gd name="connsiteX0" fmla="*/ 135779 w 921474"/>
                    <a:gd name="connsiteY0" fmla="*/ 3071841 h 3071841"/>
                    <a:gd name="connsiteX1" fmla="*/ 0 w 921474"/>
                    <a:gd name="connsiteY1" fmla="*/ 0 h 3071841"/>
                    <a:gd name="connsiteX2" fmla="*/ 921474 w 921474"/>
                    <a:gd name="connsiteY2" fmla="*/ 2853227 h 3071841"/>
                    <a:gd name="connsiteX3" fmla="*/ 135779 w 921474"/>
                    <a:gd name="connsiteY3" fmla="*/ 3071841 h 3071841"/>
                    <a:gd name="connsiteX0" fmla="*/ 150233 w 921474"/>
                    <a:gd name="connsiteY0" fmla="*/ 3083423 h 3083423"/>
                    <a:gd name="connsiteX1" fmla="*/ 0 w 921474"/>
                    <a:gd name="connsiteY1" fmla="*/ 0 h 3083423"/>
                    <a:gd name="connsiteX2" fmla="*/ 921474 w 921474"/>
                    <a:gd name="connsiteY2" fmla="*/ 2853227 h 3083423"/>
                    <a:gd name="connsiteX3" fmla="*/ 150233 w 921474"/>
                    <a:gd name="connsiteY3" fmla="*/ 3083423 h 308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474" h="3083423">
                      <a:moveTo>
                        <a:pt x="150233" y="3083423"/>
                      </a:moveTo>
                      <a:lnTo>
                        <a:pt x="0" y="0"/>
                      </a:lnTo>
                      <a:lnTo>
                        <a:pt x="921474" y="2853227"/>
                      </a:lnTo>
                      <a:lnTo>
                        <a:pt x="150233" y="3083423"/>
                      </a:lnTo>
                      <a:close/>
                    </a:path>
                  </a:pathLst>
                </a:custGeom>
                <a:solidFill>
                  <a:srgbClr val="FCDCB6"/>
                </a:solidFill>
                <a:ln>
                  <a:solidFill>
                    <a:srgbClr val="FCDC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이등변 삼각형 10">
                  <a:extLst>
                    <a:ext uri="{FF2B5EF4-FFF2-40B4-BE49-F238E27FC236}">
                      <a16:creationId xmlns:a16="http://schemas.microsoft.com/office/drawing/2014/main" id="{3C7E4613-667C-47C5-8A23-2528F81CC1FA}"/>
                    </a:ext>
                  </a:extLst>
                </p:cNvPr>
                <p:cNvSpPr/>
                <p:nvPr/>
              </p:nvSpPr>
              <p:spPr>
                <a:xfrm rot="879113">
                  <a:off x="1935460" y="31516"/>
                  <a:ext cx="1148143" cy="3723221"/>
                </a:xfrm>
                <a:custGeom>
                  <a:avLst/>
                  <a:gdLst>
                    <a:gd name="connsiteX0" fmla="*/ 0 w 889000"/>
                    <a:gd name="connsiteY0" fmla="*/ 3467100 h 3467100"/>
                    <a:gd name="connsiteX1" fmla="*/ 444500 w 889000"/>
                    <a:gd name="connsiteY1" fmla="*/ 0 h 3467100"/>
                    <a:gd name="connsiteX2" fmla="*/ 889000 w 889000"/>
                    <a:gd name="connsiteY2" fmla="*/ 3467100 h 3467100"/>
                    <a:gd name="connsiteX3" fmla="*/ 0 w 889000"/>
                    <a:gd name="connsiteY3" fmla="*/ 3467100 h 3467100"/>
                    <a:gd name="connsiteX0" fmla="*/ 0 w 889000"/>
                    <a:gd name="connsiteY0" fmla="*/ 3885584 h 3885584"/>
                    <a:gd name="connsiteX1" fmla="*/ 689514 w 889000"/>
                    <a:gd name="connsiteY1" fmla="*/ 0 h 3885584"/>
                    <a:gd name="connsiteX2" fmla="*/ 889000 w 889000"/>
                    <a:gd name="connsiteY2" fmla="*/ 3885584 h 3885584"/>
                    <a:gd name="connsiteX3" fmla="*/ 0 w 889000"/>
                    <a:gd name="connsiteY3" fmla="*/ 3885584 h 3885584"/>
                    <a:gd name="connsiteX0" fmla="*/ 0 w 1741867"/>
                    <a:gd name="connsiteY0" fmla="*/ 3885584 h 4135171"/>
                    <a:gd name="connsiteX1" fmla="*/ 689514 w 1741867"/>
                    <a:gd name="connsiteY1" fmla="*/ 0 h 4135171"/>
                    <a:gd name="connsiteX2" fmla="*/ 1741867 w 1741867"/>
                    <a:gd name="connsiteY2" fmla="*/ 4135171 h 4135171"/>
                    <a:gd name="connsiteX3" fmla="*/ 0 w 1741867"/>
                    <a:gd name="connsiteY3" fmla="*/ 3885584 h 4135171"/>
                    <a:gd name="connsiteX0" fmla="*/ 0 w 1741867"/>
                    <a:gd name="connsiteY0" fmla="*/ 3971593 h 4221180"/>
                    <a:gd name="connsiteX1" fmla="*/ 667027 w 1741867"/>
                    <a:gd name="connsiteY1" fmla="*/ 0 h 4221180"/>
                    <a:gd name="connsiteX2" fmla="*/ 1741867 w 1741867"/>
                    <a:gd name="connsiteY2" fmla="*/ 4221180 h 4221180"/>
                    <a:gd name="connsiteX3" fmla="*/ 0 w 1741867"/>
                    <a:gd name="connsiteY3" fmla="*/ 3971593 h 4221180"/>
                    <a:gd name="connsiteX0" fmla="*/ 0 w 1741867"/>
                    <a:gd name="connsiteY0" fmla="*/ 3965969 h 4215556"/>
                    <a:gd name="connsiteX1" fmla="*/ 707206 w 1741867"/>
                    <a:gd name="connsiteY1" fmla="*/ 0 h 4215556"/>
                    <a:gd name="connsiteX2" fmla="*/ 1741867 w 1741867"/>
                    <a:gd name="connsiteY2" fmla="*/ 4215556 h 4215556"/>
                    <a:gd name="connsiteX3" fmla="*/ 0 w 1741867"/>
                    <a:gd name="connsiteY3" fmla="*/ 3965969 h 4215556"/>
                    <a:gd name="connsiteX0" fmla="*/ 0 w 1879592"/>
                    <a:gd name="connsiteY0" fmla="*/ 2012218 h 4215556"/>
                    <a:gd name="connsiteX1" fmla="*/ 844931 w 1879592"/>
                    <a:gd name="connsiteY1" fmla="*/ 0 h 4215556"/>
                    <a:gd name="connsiteX2" fmla="*/ 1879592 w 1879592"/>
                    <a:gd name="connsiteY2" fmla="*/ 4215556 h 4215556"/>
                    <a:gd name="connsiteX3" fmla="*/ 0 w 1879592"/>
                    <a:gd name="connsiteY3" fmla="*/ 2012218 h 4215556"/>
                    <a:gd name="connsiteX0" fmla="*/ 0 w 1898764"/>
                    <a:gd name="connsiteY0" fmla="*/ 2012218 h 4098621"/>
                    <a:gd name="connsiteX1" fmla="*/ 844931 w 1898764"/>
                    <a:gd name="connsiteY1" fmla="*/ 0 h 4098621"/>
                    <a:gd name="connsiteX2" fmla="*/ 1898764 w 1898764"/>
                    <a:gd name="connsiteY2" fmla="*/ 4098621 h 4098621"/>
                    <a:gd name="connsiteX3" fmla="*/ 0 w 1898764"/>
                    <a:gd name="connsiteY3" fmla="*/ 2012218 h 4098621"/>
                    <a:gd name="connsiteX0" fmla="*/ 0 w 2019068"/>
                    <a:gd name="connsiteY0" fmla="*/ 2135137 h 4098621"/>
                    <a:gd name="connsiteX1" fmla="*/ 965235 w 2019068"/>
                    <a:gd name="connsiteY1" fmla="*/ 0 h 4098621"/>
                    <a:gd name="connsiteX2" fmla="*/ 2019068 w 2019068"/>
                    <a:gd name="connsiteY2" fmla="*/ 4098621 h 4098621"/>
                    <a:gd name="connsiteX3" fmla="*/ 0 w 2019068"/>
                    <a:gd name="connsiteY3" fmla="*/ 2135137 h 4098621"/>
                    <a:gd name="connsiteX0" fmla="*/ 0 w 1778472"/>
                    <a:gd name="connsiteY0" fmla="*/ 2136310 h 4098621"/>
                    <a:gd name="connsiteX1" fmla="*/ 724639 w 1778472"/>
                    <a:gd name="connsiteY1" fmla="*/ 0 h 4098621"/>
                    <a:gd name="connsiteX2" fmla="*/ 1778472 w 1778472"/>
                    <a:gd name="connsiteY2" fmla="*/ 4098621 h 4098621"/>
                    <a:gd name="connsiteX3" fmla="*/ 0 w 1778472"/>
                    <a:gd name="connsiteY3" fmla="*/ 2136310 h 4098621"/>
                    <a:gd name="connsiteX0" fmla="*/ 0 w 1586143"/>
                    <a:gd name="connsiteY0" fmla="*/ 2105120 h 4098621"/>
                    <a:gd name="connsiteX1" fmla="*/ 532310 w 1586143"/>
                    <a:gd name="connsiteY1" fmla="*/ 0 h 4098621"/>
                    <a:gd name="connsiteX2" fmla="*/ 1586143 w 1586143"/>
                    <a:gd name="connsiteY2" fmla="*/ 4098621 h 4098621"/>
                    <a:gd name="connsiteX3" fmla="*/ 0 w 1586143"/>
                    <a:gd name="connsiteY3" fmla="*/ 2105120 h 4098621"/>
                    <a:gd name="connsiteX0" fmla="*/ 0 w 1519280"/>
                    <a:gd name="connsiteY0" fmla="*/ 2093982 h 4098621"/>
                    <a:gd name="connsiteX1" fmla="*/ 465447 w 1519280"/>
                    <a:gd name="connsiteY1" fmla="*/ 0 h 4098621"/>
                    <a:gd name="connsiteX2" fmla="*/ 1519280 w 1519280"/>
                    <a:gd name="connsiteY2" fmla="*/ 4098621 h 4098621"/>
                    <a:gd name="connsiteX3" fmla="*/ 0 w 1519280"/>
                    <a:gd name="connsiteY3" fmla="*/ 2093982 h 4098621"/>
                    <a:gd name="connsiteX0" fmla="*/ 0 w 1487041"/>
                    <a:gd name="connsiteY0" fmla="*/ 2093982 h 3925791"/>
                    <a:gd name="connsiteX1" fmla="*/ 465447 w 1487041"/>
                    <a:gd name="connsiteY1" fmla="*/ 0 h 3925791"/>
                    <a:gd name="connsiteX2" fmla="*/ 1487041 w 1487041"/>
                    <a:gd name="connsiteY2" fmla="*/ 3925791 h 3925791"/>
                    <a:gd name="connsiteX3" fmla="*/ 0 w 1487041"/>
                    <a:gd name="connsiteY3" fmla="*/ 2093982 h 3925791"/>
                    <a:gd name="connsiteX0" fmla="*/ 0 w 1362107"/>
                    <a:gd name="connsiteY0" fmla="*/ 2125037 h 3925791"/>
                    <a:gd name="connsiteX1" fmla="*/ 340513 w 1362107"/>
                    <a:gd name="connsiteY1" fmla="*/ 0 h 3925791"/>
                    <a:gd name="connsiteX2" fmla="*/ 1362107 w 1362107"/>
                    <a:gd name="connsiteY2" fmla="*/ 3925791 h 3925791"/>
                    <a:gd name="connsiteX3" fmla="*/ 0 w 1362107"/>
                    <a:gd name="connsiteY3" fmla="*/ 2125037 h 3925791"/>
                    <a:gd name="connsiteX0" fmla="*/ 0 w 1275019"/>
                    <a:gd name="connsiteY0" fmla="*/ 2112887 h 3925791"/>
                    <a:gd name="connsiteX1" fmla="*/ 253425 w 1275019"/>
                    <a:gd name="connsiteY1" fmla="*/ 0 h 3925791"/>
                    <a:gd name="connsiteX2" fmla="*/ 1275019 w 1275019"/>
                    <a:gd name="connsiteY2" fmla="*/ 3925791 h 3925791"/>
                    <a:gd name="connsiteX3" fmla="*/ 0 w 1275019"/>
                    <a:gd name="connsiteY3" fmla="*/ 2112887 h 3925791"/>
                    <a:gd name="connsiteX0" fmla="*/ 0 w 1203456"/>
                    <a:gd name="connsiteY0" fmla="*/ 2163204 h 3925791"/>
                    <a:gd name="connsiteX1" fmla="*/ 181862 w 1203456"/>
                    <a:gd name="connsiteY1" fmla="*/ 0 h 3925791"/>
                    <a:gd name="connsiteX2" fmla="*/ 1203456 w 1203456"/>
                    <a:gd name="connsiteY2" fmla="*/ 3925791 h 3925791"/>
                    <a:gd name="connsiteX3" fmla="*/ 0 w 1203456"/>
                    <a:gd name="connsiteY3" fmla="*/ 2163204 h 3925791"/>
                    <a:gd name="connsiteX0" fmla="*/ 0 w 1136748"/>
                    <a:gd name="connsiteY0" fmla="*/ 2163204 h 3758814"/>
                    <a:gd name="connsiteX1" fmla="*/ 181862 w 1136748"/>
                    <a:gd name="connsiteY1" fmla="*/ 0 h 3758814"/>
                    <a:gd name="connsiteX2" fmla="*/ 1136748 w 1136748"/>
                    <a:gd name="connsiteY2" fmla="*/ 3758814 h 3758814"/>
                    <a:gd name="connsiteX3" fmla="*/ 0 w 1136748"/>
                    <a:gd name="connsiteY3" fmla="*/ 2163204 h 3758814"/>
                    <a:gd name="connsiteX0" fmla="*/ 0 w 1190365"/>
                    <a:gd name="connsiteY0" fmla="*/ 2163204 h 3744796"/>
                    <a:gd name="connsiteX1" fmla="*/ 181862 w 1190365"/>
                    <a:gd name="connsiteY1" fmla="*/ 0 h 3744796"/>
                    <a:gd name="connsiteX2" fmla="*/ 1190365 w 1190365"/>
                    <a:gd name="connsiteY2" fmla="*/ 3744796 h 3744796"/>
                    <a:gd name="connsiteX3" fmla="*/ 0 w 1190365"/>
                    <a:gd name="connsiteY3" fmla="*/ 2163204 h 3744796"/>
                    <a:gd name="connsiteX0" fmla="*/ 0 w 1161221"/>
                    <a:gd name="connsiteY0" fmla="*/ 2163204 h 3742868"/>
                    <a:gd name="connsiteX1" fmla="*/ 181862 w 1161221"/>
                    <a:gd name="connsiteY1" fmla="*/ 0 h 3742868"/>
                    <a:gd name="connsiteX2" fmla="*/ 1161221 w 1161221"/>
                    <a:gd name="connsiteY2" fmla="*/ 3742868 h 3742868"/>
                    <a:gd name="connsiteX3" fmla="*/ 0 w 1161221"/>
                    <a:gd name="connsiteY3" fmla="*/ 2163204 h 3742868"/>
                    <a:gd name="connsiteX0" fmla="*/ 0 w 1136341"/>
                    <a:gd name="connsiteY0" fmla="*/ 2163204 h 3720732"/>
                    <a:gd name="connsiteX1" fmla="*/ 181862 w 1136341"/>
                    <a:gd name="connsiteY1" fmla="*/ 0 h 3720732"/>
                    <a:gd name="connsiteX2" fmla="*/ 1136341 w 1136341"/>
                    <a:gd name="connsiteY2" fmla="*/ 3720732 h 3720732"/>
                    <a:gd name="connsiteX3" fmla="*/ 0 w 1136341"/>
                    <a:gd name="connsiteY3" fmla="*/ 2163204 h 3720732"/>
                    <a:gd name="connsiteX0" fmla="*/ 0 w 1148143"/>
                    <a:gd name="connsiteY0" fmla="*/ 2163204 h 3723221"/>
                    <a:gd name="connsiteX1" fmla="*/ 181862 w 1148143"/>
                    <a:gd name="connsiteY1" fmla="*/ 0 h 3723221"/>
                    <a:gd name="connsiteX2" fmla="*/ 1148143 w 1148143"/>
                    <a:gd name="connsiteY2" fmla="*/ 3723221 h 3723221"/>
                    <a:gd name="connsiteX3" fmla="*/ 0 w 1148143"/>
                    <a:gd name="connsiteY3" fmla="*/ 2163204 h 3723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8143" h="3723221">
                      <a:moveTo>
                        <a:pt x="0" y="2163204"/>
                      </a:moveTo>
                      <a:lnTo>
                        <a:pt x="181862" y="0"/>
                      </a:lnTo>
                      <a:lnTo>
                        <a:pt x="1148143" y="3723221"/>
                      </a:lnTo>
                      <a:lnTo>
                        <a:pt x="0" y="2163204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이등변 삼각형 11">
                  <a:extLst>
                    <a:ext uri="{FF2B5EF4-FFF2-40B4-BE49-F238E27FC236}">
                      <a16:creationId xmlns:a16="http://schemas.microsoft.com/office/drawing/2014/main" id="{F771E4E8-CEA9-49B1-A9DB-2142C3571AC9}"/>
                    </a:ext>
                  </a:extLst>
                </p:cNvPr>
                <p:cNvSpPr/>
                <p:nvPr/>
              </p:nvSpPr>
              <p:spPr>
                <a:xfrm rot="21393995">
                  <a:off x="1978170" y="2960089"/>
                  <a:ext cx="731223" cy="3898764"/>
                </a:xfrm>
                <a:custGeom>
                  <a:avLst/>
                  <a:gdLst>
                    <a:gd name="connsiteX0" fmla="*/ 0 w 1179095"/>
                    <a:gd name="connsiteY0" fmla="*/ 2440749 h 2440749"/>
                    <a:gd name="connsiteX1" fmla="*/ 589548 w 1179095"/>
                    <a:gd name="connsiteY1" fmla="*/ 0 h 2440749"/>
                    <a:gd name="connsiteX2" fmla="*/ 1179095 w 1179095"/>
                    <a:gd name="connsiteY2" fmla="*/ 2440749 h 2440749"/>
                    <a:gd name="connsiteX3" fmla="*/ 0 w 1179095"/>
                    <a:gd name="connsiteY3" fmla="*/ 2440749 h 2440749"/>
                    <a:gd name="connsiteX0" fmla="*/ 0 w 1536994"/>
                    <a:gd name="connsiteY0" fmla="*/ 2440749 h 2703286"/>
                    <a:gd name="connsiteX1" fmla="*/ 589548 w 1536994"/>
                    <a:gd name="connsiteY1" fmla="*/ 0 h 2703286"/>
                    <a:gd name="connsiteX2" fmla="*/ 1536994 w 1536994"/>
                    <a:gd name="connsiteY2" fmla="*/ 2703286 h 2703286"/>
                    <a:gd name="connsiteX3" fmla="*/ 0 w 1536994"/>
                    <a:gd name="connsiteY3" fmla="*/ 2440749 h 2703286"/>
                    <a:gd name="connsiteX0" fmla="*/ 0 w 1574946"/>
                    <a:gd name="connsiteY0" fmla="*/ 2440749 h 2874308"/>
                    <a:gd name="connsiteX1" fmla="*/ 589548 w 1574946"/>
                    <a:gd name="connsiteY1" fmla="*/ 0 h 2874308"/>
                    <a:gd name="connsiteX2" fmla="*/ 1574946 w 1574946"/>
                    <a:gd name="connsiteY2" fmla="*/ 2874308 h 2874308"/>
                    <a:gd name="connsiteX3" fmla="*/ 0 w 1574946"/>
                    <a:gd name="connsiteY3" fmla="*/ 2440749 h 2874308"/>
                    <a:gd name="connsiteX0" fmla="*/ 0 w 1796067"/>
                    <a:gd name="connsiteY0" fmla="*/ 3465205 h 3898764"/>
                    <a:gd name="connsiteX1" fmla="*/ 1796067 w 1796067"/>
                    <a:gd name="connsiteY1" fmla="*/ 0 h 3898764"/>
                    <a:gd name="connsiteX2" fmla="*/ 1574946 w 1796067"/>
                    <a:gd name="connsiteY2" fmla="*/ 3898764 h 3898764"/>
                    <a:gd name="connsiteX3" fmla="*/ 0 w 1796067"/>
                    <a:gd name="connsiteY3" fmla="*/ 3465205 h 3898764"/>
                    <a:gd name="connsiteX0" fmla="*/ 0 w 1593583"/>
                    <a:gd name="connsiteY0" fmla="*/ 2501043 h 3898764"/>
                    <a:gd name="connsiteX1" fmla="*/ 1593583 w 1593583"/>
                    <a:gd name="connsiteY1" fmla="*/ 0 h 3898764"/>
                    <a:gd name="connsiteX2" fmla="*/ 1372462 w 1593583"/>
                    <a:gd name="connsiteY2" fmla="*/ 3898764 h 3898764"/>
                    <a:gd name="connsiteX3" fmla="*/ 0 w 1593583"/>
                    <a:gd name="connsiteY3" fmla="*/ 2501043 h 3898764"/>
                    <a:gd name="connsiteX0" fmla="*/ 0 w 1522388"/>
                    <a:gd name="connsiteY0" fmla="*/ 2459513 h 3898764"/>
                    <a:gd name="connsiteX1" fmla="*/ 1522388 w 1522388"/>
                    <a:gd name="connsiteY1" fmla="*/ 0 h 3898764"/>
                    <a:gd name="connsiteX2" fmla="*/ 1301267 w 1522388"/>
                    <a:gd name="connsiteY2" fmla="*/ 3898764 h 3898764"/>
                    <a:gd name="connsiteX3" fmla="*/ 0 w 1522388"/>
                    <a:gd name="connsiteY3" fmla="*/ 2459513 h 3898764"/>
                    <a:gd name="connsiteX0" fmla="*/ 0 w 1491811"/>
                    <a:gd name="connsiteY0" fmla="*/ 2140732 h 3898764"/>
                    <a:gd name="connsiteX1" fmla="*/ 1491811 w 1491811"/>
                    <a:gd name="connsiteY1" fmla="*/ 0 h 3898764"/>
                    <a:gd name="connsiteX2" fmla="*/ 1270690 w 1491811"/>
                    <a:gd name="connsiteY2" fmla="*/ 3898764 h 3898764"/>
                    <a:gd name="connsiteX3" fmla="*/ 0 w 1491811"/>
                    <a:gd name="connsiteY3" fmla="*/ 2140732 h 3898764"/>
                    <a:gd name="connsiteX0" fmla="*/ 0 w 1621954"/>
                    <a:gd name="connsiteY0" fmla="*/ 1847276 h 3898764"/>
                    <a:gd name="connsiteX1" fmla="*/ 1621954 w 1621954"/>
                    <a:gd name="connsiteY1" fmla="*/ 0 h 3898764"/>
                    <a:gd name="connsiteX2" fmla="*/ 1400833 w 1621954"/>
                    <a:gd name="connsiteY2" fmla="*/ 3898764 h 3898764"/>
                    <a:gd name="connsiteX3" fmla="*/ 0 w 1621954"/>
                    <a:gd name="connsiteY3" fmla="*/ 1847276 h 3898764"/>
                    <a:gd name="connsiteX0" fmla="*/ 0 w 1406296"/>
                    <a:gd name="connsiteY0" fmla="*/ 1875740 h 3898764"/>
                    <a:gd name="connsiteX1" fmla="*/ 1406296 w 1406296"/>
                    <a:gd name="connsiteY1" fmla="*/ 0 h 3898764"/>
                    <a:gd name="connsiteX2" fmla="*/ 1185175 w 1406296"/>
                    <a:gd name="connsiteY2" fmla="*/ 3898764 h 3898764"/>
                    <a:gd name="connsiteX3" fmla="*/ 0 w 1406296"/>
                    <a:gd name="connsiteY3" fmla="*/ 1875740 h 3898764"/>
                    <a:gd name="connsiteX0" fmla="*/ 0 w 1361753"/>
                    <a:gd name="connsiteY0" fmla="*/ 1896733 h 3898764"/>
                    <a:gd name="connsiteX1" fmla="*/ 1361753 w 1361753"/>
                    <a:gd name="connsiteY1" fmla="*/ 0 h 3898764"/>
                    <a:gd name="connsiteX2" fmla="*/ 1140632 w 1361753"/>
                    <a:gd name="connsiteY2" fmla="*/ 3898764 h 3898764"/>
                    <a:gd name="connsiteX3" fmla="*/ 0 w 1361753"/>
                    <a:gd name="connsiteY3" fmla="*/ 1896733 h 3898764"/>
                    <a:gd name="connsiteX0" fmla="*/ 0 w 1279603"/>
                    <a:gd name="connsiteY0" fmla="*/ 1915540 h 3898764"/>
                    <a:gd name="connsiteX1" fmla="*/ 1279603 w 1279603"/>
                    <a:gd name="connsiteY1" fmla="*/ 0 h 3898764"/>
                    <a:gd name="connsiteX2" fmla="*/ 1058482 w 1279603"/>
                    <a:gd name="connsiteY2" fmla="*/ 3898764 h 3898764"/>
                    <a:gd name="connsiteX3" fmla="*/ 0 w 1279603"/>
                    <a:gd name="connsiteY3" fmla="*/ 1915540 h 3898764"/>
                    <a:gd name="connsiteX0" fmla="*/ 0 w 1107482"/>
                    <a:gd name="connsiteY0" fmla="*/ 1954947 h 3898764"/>
                    <a:gd name="connsiteX1" fmla="*/ 1107482 w 1107482"/>
                    <a:gd name="connsiteY1" fmla="*/ 0 h 3898764"/>
                    <a:gd name="connsiteX2" fmla="*/ 886361 w 1107482"/>
                    <a:gd name="connsiteY2" fmla="*/ 3898764 h 3898764"/>
                    <a:gd name="connsiteX3" fmla="*/ 0 w 1107482"/>
                    <a:gd name="connsiteY3" fmla="*/ 1954947 h 3898764"/>
                    <a:gd name="connsiteX0" fmla="*/ 0 w 969943"/>
                    <a:gd name="connsiteY0" fmla="*/ 1963199 h 3898764"/>
                    <a:gd name="connsiteX1" fmla="*/ 969943 w 969943"/>
                    <a:gd name="connsiteY1" fmla="*/ 0 h 3898764"/>
                    <a:gd name="connsiteX2" fmla="*/ 748822 w 969943"/>
                    <a:gd name="connsiteY2" fmla="*/ 3898764 h 3898764"/>
                    <a:gd name="connsiteX3" fmla="*/ 0 w 969943"/>
                    <a:gd name="connsiteY3" fmla="*/ 1963199 h 3898764"/>
                    <a:gd name="connsiteX0" fmla="*/ 0 w 1018456"/>
                    <a:gd name="connsiteY0" fmla="*/ 1935191 h 3898764"/>
                    <a:gd name="connsiteX1" fmla="*/ 1018456 w 1018456"/>
                    <a:gd name="connsiteY1" fmla="*/ 0 h 3898764"/>
                    <a:gd name="connsiteX2" fmla="*/ 797335 w 1018456"/>
                    <a:gd name="connsiteY2" fmla="*/ 3898764 h 3898764"/>
                    <a:gd name="connsiteX3" fmla="*/ 0 w 1018456"/>
                    <a:gd name="connsiteY3" fmla="*/ 1935191 h 3898764"/>
                    <a:gd name="connsiteX0" fmla="*/ 0 w 1000122"/>
                    <a:gd name="connsiteY0" fmla="*/ 1828756 h 3898764"/>
                    <a:gd name="connsiteX1" fmla="*/ 1000122 w 1000122"/>
                    <a:gd name="connsiteY1" fmla="*/ 0 h 3898764"/>
                    <a:gd name="connsiteX2" fmla="*/ 779001 w 1000122"/>
                    <a:gd name="connsiteY2" fmla="*/ 3898764 h 3898764"/>
                    <a:gd name="connsiteX3" fmla="*/ 0 w 1000122"/>
                    <a:gd name="connsiteY3" fmla="*/ 1828756 h 3898764"/>
                    <a:gd name="connsiteX0" fmla="*/ 0 w 800998"/>
                    <a:gd name="connsiteY0" fmla="*/ 1866689 h 3898764"/>
                    <a:gd name="connsiteX1" fmla="*/ 800998 w 800998"/>
                    <a:gd name="connsiteY1" fmla="*/ 0 h 3898764"/>
                    <a:gd name="connsiteX2" fmla="*/ 579877 w 800998"/>
                    <a:gd name="connsiteY2" fmla="*/ 3898764 h 3898764"/>
                    <a:gd name="connsiteX3" fmla="*/ 0 w 800998"/>
                    <a:gd name="connsiteY3" fmla="*/ 1866689 h 3898764"/>
                    <a:gd name="connsiteX0" fmla="*/ 0 w 731223"/>
                    <a:gd name="connsiteY0" fmla="*/ 1891232 h 3898764"/>
                    <a:gd name="connsiteX1" fmla="*/ 731223 w 731223"/>
                    <a:gd name="connsiteY1" fmla="*/ 0 h 3898764"/>
                    <a:gd name="connsiteX2" fmla="*/ 510102 w 731223"/>
                    <a:gd name="connsiteY2" fmla="*/ 3898764 h 3898764"/>
                    <a:gd name="connsiteX3" fmla="*/ 0 w 731223"/>
                    <a:gd name="connsiteY3" fmla="*/ 1891232 h 389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1223" h="3898764">
                      <a:moveTo>
                        <a:pt x="0" y="1891232"/>
                      </a:moveTo>
                      <a:lnTo>
                        <a:pt x="731223" y="0"/>
                      </a:lnTo>
                      <a:lnTo>
                        <a:pt x="510102" y="3898764"/>
                      </a:lnTo>
                      <a:lnTo>
                        <a:pt x="0" y="1891232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이등변 삼각형 13">
                  <a:extLst>
                    <a:ext uri="{FF2B5EF4-FFF2-40B4-BE49-F238E27FC236}">
                      <a16:creationId xmlns:a16="http://schemas.microsoft.com/office/drawing/2014/main" id="{ADCE2D81-7902-4BB2-A4BF-5A7456E95266}"/>
                    </a:ext>
                  </a:extLst>
                </p:cNvPr>
                <p:cNvSpPr/>
                <p:nvPr/>
              </p:nvSpPr>
              <p:spPr>
                <a:xfrm rot="1348991">
                  <a:off x="1962258" y="87219"/>
                  <a:ext cx="1192088" cy="2623057"/>
                </a:xfrm>
                <a:custGeom>
                  <a:avLst/>
                  <a:gdLst>
                    <a:gd name="connsiteX0" fmla="*/ 0 w 1163617"/>
                    <a:gd name="connsiteY0" fmla="*/ 2032791 h 2032791"/>
                    <a:gd name="connsiteX1" fmla="*/ 581809 w 1163617"/>
                    <a:gd name="connsiteY1" fmla="*/ 0 h 2032791"/>
                    <a:gd name="connsiteX2" fmla="*/ 1163617 w 1163617"/>
                    <a:gd name="connsiteY2" fmla="*/ 2032791 h 2032791"/>
                    <a:gd name="connsiteX3" fmla="*/ 0 w 1163617"/>
                    <a:gd name="connsiteY3" fmla="*/ 2032791 h 2032791"/>
                    <a:gd name="connsiteX0" fmla="*/ 0 w 1584490"/>
                    <a:gd name="connsiteY0" fmla="*/ 2032791 h 2518350"/>
                    <a:gd name="connsiteX1" fmla="*/ 581809 w 1584490"/>
                    <a:gd name="connsiteY1" fmla="*/ 0 h 2518350"/>
                    <a:gd name="connsiteX2" fmla="*/ 1584490 w 1584490"/>
                    <a:gd name="connsiteY2" fmla="*/ 2518350 h 2518350"/>
                    <a:gd name="connsiteX3" fmla="*/ 0 w 1584490"/>
                    <a:gd name="connsiteY3" fmla="*/ 2032791 h 2518350"/>
                    <a:gd name="connsiteX0" fmla="*/ 0 w 1601142"/>
                    <a:gd name="connsiteY0" fmla="*/ 1992558 h 2518350"/>
                    <a:gd name="connsiteX1" fmla="*/ 598461 w 1601142"/>
                    <a:gd name="connsiteY1" fmla="*/ 0 h 2518350"/>
                    <a:gd name="connsiteX2" fmla="*/ 1601142 w 1601142"/>
                    <a:gd name="connsiteY2" fmla="*/ 2518350 h 2518350"/>
                    <a:gd name="connsiteX3" fmla="*/ 0 w 1601142"/>
                    <a:gd name="connsiteY3" fmla="*/ 1992558 h 2518350"/>
                    <a:gd name="connsiteX0" fmla="*/ 0 w 1597399"/>
                    <a:gd name="connsiteY0" fmla="*/ 1940096 h 2518350"/>
                    <a:gd name="connsiteX1" fmla="*/ 594718 w 1597399"/>
                    <a:gd name="connsiteY1" fmla="*/ 0 h 2518350"/>
                    <a:gd name="connsiteX2" fmla="*/ 1597399 w 1597399"/>
                    <a:gd name="connsiteY2" fmla="*/ 2518350 h 2518350"/>
                    <a:gd name="connsiteX3" fmla="*/ 0 w 1597399"/>
                    <a:gd name="connsiteY3" fmla="*/ 1940096 h 2518350"/>
                    <a:gd name="connsiteX0" fmla="*/ 0 w 1597399"/>
                    <a:gd name="connsiteY0" fmla="*/ 1948715 h 2526969"/>
                    <a:gd name="connsiteX1" fmla="*/ 584787 w 1597399"/>
                    <a:gd name="connsiteY1" fmla="*/ 0 h 2526969"/>
                    <a:gd name="connsiteX2" fmla="*/ 1597399 w 1597399"/>
                    <a:gd name="connsiteY2" fmla="*/ 2526969 h 2526969"/>
                    <a:gd name="connsiteX3" fmla="*/ 0 w 1597399"/>
                    <a:gd name="connsiteY3" fmla="*/ 1948715 h 2526969"/>
                    <a:gd name="connsiteX0" fmla="*/ 0 w 1597399"/>
                    <a:gd name="connsiteY0" fmla="*/ 1935599 h 2513853"/>
                    <a:gd name="connsiteX1" fmla="*/ 583852 w 1597399"/>
                    <a:gd name="connsiteY1" fmla="*/ 0 h 2513853"/>
                    <a:gd name="connsiteX2" fmla="*/ 1597399 w 1597399"/>
                    <a:gd name="connsiteY2" fmla="*/ 2513853 h 2513853"/>
                    <a:gd name="connsiteX3" fmla="*/ 0 w 1597399"/>
                    <a:gd name="connsiteY3" fmla="*/ 1935599 h 2513853"/>
                    <a:gd name="connsiteX0" fmla="*/ 0 w 1680225"/>
                    <a:gd name="connsiteY0" fmla="*/ 1935599 h 2683226"/>
                    <a:gd name="connsiteX1" fmla="*/ 583852 w 1680225"/>
                    <a:gd name="connsiteY1" fmla="*/ 0 h 2683226"/>
                    <a:gd name="connsiteX2" fmla="*/ 1680225 w 1680225"/>
                    <a:gd name="connsiteY2" fmla="*/ 2683226 h 2683226"/>
                    <a:gd name="connsiteX3" fmla="*/ 0 w 1680225"/>
                    <a:gd name="connsiteY3" fmla="*/ 1935599 h 2683226"/>
                    <a:gd name="connsiteX0" fmla="*/ 0 w 1602018"/>
                    <a:gd name="connsiteY0" fmla="*/ 1670941 h 2683226"/>
                    <a:gd name="connsiteX1" fmla="*/ 505645 w 1602018"/>
                    <a:gd name="connsiteY1" fmla="*/ 0 h 2683226"/>
                    <a:gd name="connsiteX2" fmla="*/ 1602018 w 1602018"/>
                    <a:gd name="connsiteY2" fmla="*/ 2683226 h 2683226"/>
                    <a:gd name="connsiteX3" fmla="*/ 0 w 1602018"/>
                    <a:gd name="connsiteY3" fmla="*/ 1670941 h 2683226"/>
                    <a:gd name="connsiteX0" fmla="*/ 0 w 1585256"/>
                    <a:gd name="connsiteY0" fmla="*/ 1598652 h 2683226"/>
                    <a:gd name="connsiteX1" fmla="*/ 488883 w 1585256"/>
                    <a:gd name="connsiteY1" fmla="*/ 0 h 2683226"/>
                    <a:gd name="connsiteX2" fmla="*/ 1585256 w 1585256"/>
                    <a:gd name="connsiteY2" fmla="*/ 2683226 h 2683226"/>
                    <a:gd name="connsiteX3" fmla="*/ 0 w 1585256"/>
                    <a:gd name="connsiteY3" fmla="*/ 1598652 h 2683226"/>
                    <a:gd name="connsiteX0" fmla="*/ 0 w 1547950"/>
                    <a:gd name="connsiteY0" fmla="*/ 1479042 h 2683226"/>
                    <a:gd name="connsiteX1" fmla="*/ 451577 w 1547950"/>
                    <a:gd name="connsiteY1" fmla="*/ 0 h 2683226"/>
                    <a:gd name="connsiteX2" fmla="*/ 1547950 w 1547950"/>
                    <a:gd name="connsiteY2" fmla="*/ 2683226 h 2683226"/>
                    <a:gd name="connsiteX3" fmla="*/ 0 w 1547950"/>
                    <a:gd name="connsiteY3" fmla="*/ 1479042 h 2683226"/>
                    <a:gd name="connsiteX0" fmla="*/ 0 w 1574014"/>
                    <a:gd name="connsiteY0" fmla="*/ 1541914 h 2683226"/>
                    <a:gd name="connsiteX1" fmla="*/ 477641 w 1574014"/>
                    <a:gd name="connsiteY1" fmla="*/ 0 h 2683226"/>
                    <a:gd name="connsiteX2" fmla="*/ 1574014 w 1574014"/>
                    <a:gd name="connsiteY2" fmla="*/ 2683226 h 2683226"/>
                    <a:gd name="connsiteX3" fmla="*/ 0 w 1574014"/>
                    <a:gd name="connsiteY3" fmla="*/ 1541914 h 2683226"/>
                    <a:gd name="connsiteX0" fmla="*/ 0 w 1561308"/>
                    <a:gd name="connsiteY0" fmla="*/ 1536655 h 2683226"/>
                    <a:gd name="connsiteX1" fmla="*/ 464935 w 1561308"/>
                    <a:gd name="connsiteY1" fmla="*/ 0 h 2683226"/>
                    <a:gd name="connsiteX2" fmla="*/ 1561308 w 1561308"/>
                    <a:gd name="connsiteY2" fmla="*/ 2683226 h 2683226"/>
                    <a:gd name="connsiteX3" fmla="*/ 0 w 1561308"/>
                    <a:gd name="connsiteY3" fmla="*/ 1536655 h 2683226"/>
                    <a:gd name="connsiteX0" fmla="*/ 0 w 1384018"/>
                    <a:gd name="connsiteY0" fmla="*/ 1681332 h 2683226"/>
                    <a:gd name="connsiteX1" fmla="*/ 287645 w 1384018"/>
                    <a:gd name="connsiteY1" fmla="*/ 0 h 2683226"/>
                    <a:gd name="connsiteX2" fmla="*/ 1384018 w 1384018"/>
                    <a:gd name="connsiteY2" fmla="*/ 2683226 h 2683226"/>
                    <a:gd name="connsiteX3" fmla="*/ 0 w 1384018"/>
                    <a:gd name="connsiteY3" fmla="*/ 1681332 h 2683226"/>
                    <a:gd name="connsiteX0" fmla="*/ 0 w 1423086"/>
                    <a:gd name="connsiteY0" fmla="*/ 1656134 h 2683226"/>
                    <a:gd name="connsiteX1" fmla="*/ 326713 w 1423086"/>
                    <a:gd name="connsiteY1" fmla="*/ 0 h 2683226"/>
                    <a:gd name="connsiteX2" fmla="*/ 1423086 w 1423086"/>
                    <a:gd name="connsiteY2" fmla="*/ 2683226 h 2683226"/>
                    <a:gd name="connsiteX3" fmla="*/ 0 w 1423086"/>
                    <a:gd name="connsiteY3" fmla="*/ 1656134 h 2683226"/>
                    <a:gd name="connsiteX0" fmla="*/ 0 w 1400367"/>
                    <a:gd name="connsiteY0" fmla="*/ 1567561 h 2683226"/>
                    <a:gd name="connsiteX1" fmla="*/ 303994 w 1400367"/>
                    <a:gd name="connsiteY1" fmla="*/ 0 h 2683226"/>
                    <a:gd name="connsiteX2" fmla="*/ 1400367 w 1400367"/>
                    <a:gd name="connsiteY2" fmla="*/ 2683226 h 2683226"/>
                    <a:gd name="connsiteX3" fmla="*/ 0 w 1400367"/>
                    <a:gd name="connsiteY3" fmla="*/ 1567561 h 2683226"/>
                    <a:gd name="connsiteX0" fmla="*/ 0 w 1282266"/>
                    <a:gd name="connsiteY0" fmla="*/ 1554027 h 2683226"/>
                    <a:gd name="connsiteX1" fmla="*/ 185893 w 1282266"/>
                    <a:gd name="connsiteY1" fmla="*/ 0 h 2683226"/>
                    <a:gd name="connsiteX2" fmla="*/ 1282266 w 1282266"/>
                    <a:gd name="connsiteY2" fmla="*/ 2683226 h 2683226"/>
                    <a:gd name="connsiteX3" fmla="*/ 0 w 1282266"/>
                    <a:gd name="connsiteY3" fmla="*/ 1554027 h 2683226"/>
                    <a:gd name="connsiteX0" fmla="*/ 0 w 1269858"/>
                    <a:gd name="connsiteY0" fmla="*/ 1480048 h 2683226"/>
                    <a:gd name="connsiteX1" fmla="*/ 173485 w 1269858"/>
                    <a:gd name="connsiteY1" fmla="*/ 0 h 2683226"/>
                    <a:gd name="connsiteX2" fmla="*/ 1269858 w 1269858"/>
                    <a:gd name="connsiteY2" fmla="*/ 2683226 h 2683226"/>
                    <a:gd name="connsiteX3" fmla="*/ 0 w 1269858"/>
                    <a:gd name="connsiteY3" fmla="*/ 1480048 h 2683226"/>
                    <a:gd name="connsiteX0" fmla="*/ 0 w 1281003"/>
                    <a:gd name="connsiteY0" fmla="*/ 1536292 h 2683226"/>
                    <a:gd name="connsiteX1" fmla="*/ 184630 w 1281003"/>
                    <a:gd name="connsiteY1" fmla="*/ 0 h 2683226"/>
                    <a:gd name="connsiteX2" fmla="*/ 1281003 w 1281003"/>
                    <a:gd name="connsiteY2" fmla="*/ 2683226 h 2683226"/>
                    <a:gd name="connsiteX3" fmla="*/ 0 w 1281003"/>
                    <a:gd name="connsiteY3" fmla="*/ 1536292 h 2683226"/>
                    <a:gd name="connsiteX0" fmla="*/ 0 w 1229969"/>
                    <a:gd name="connsiteY0" fmla="*/ 1515171 h 2683226"/>
                    <a:gd name="connsiteX1" fmla="*/ 133596 w 1229969"/>
                    <a:gd name="connsiteY1" fmla="*/ 0 h 2683226"/>
                    <a:gd name="connsiteX2" fmla="*/ 1229969 w 1229969"/>
                    <a:gd name="connsiteY2" fmla="*/ 2683226 h 2683226"/>
                    <a:gd name="connsiteX3" fmla="*/ 0 w 1229969"/>
                    <a:gd name="connsiteY3" fmla="*/ 1515171 h 2683226"/>
                    <a:gd name="connsiteX0" fmla="*/ 0 w 1125544"/>
                    <a:gd name="connsiteY0" fmla="*/ 1471952 h 2683226"/>
                    <a:gd name="connsiteX1" fmla="*/ 29171 w 1125544"/>
                    <a:gd name="connsiteY1" fmla="*/ 0 h 2683226"/>
                    <a:gd name="connsiteX2" fmla="*/ 1125544 w 1125544"/>
                    <a:gd name="connsiteY2" fmla="*/ 2683226 h 2683226"/>
                    <a:gd name="connsiteX3" fmla="*/ 0 w 1125544"/>
                    <a:gd name="connsiteY3" fmla="*/ 1471952 h 2683226"/>
                    <a:gd name="connsiteX0" fmla="*/ 0 w 1202648"/>
                    <a:gd name="connsiteY0" fmla="*/ 1325954 h 2683226"/>
                    <a:gd name="connsiteX1" fmla="*/ 106275 w 1202648"/>
                    <a:gd name="connsiteY1" fmla="*/ 0 h 2683226"/>
                    <a:gd name="connsiteX2" fmla="*/ 1202648 w 1202648"/>
                    <a:gd name="connsiteY2" fmla="*/ 2683226 h 2683226"/>
                    <a:gd name="connsiteX3" fmla="*/ 0 w 1202648"/>
                    <a:gd name="connsiteY3" fmla="*/ 1325954 h 2683226"/>
                    <a:gd name="connsiteX0" fmla="*/ 0 w 1192088"/>
                    <a:gd name="connsiteY0" fmla="*/ 1325954 h 2623057"/>
                    <a:gd name="connsiteX1" fmla="*/ 106275 w 1192088"/>
                    <a:gd name="connsiteY1" fmla="*/ 0 h 2623057"/>
                    <a:gd name="connsiteX2" fmla="*/ 1192088 w 1192088"/>
                    <a:gd name="connsiteY2" fmla="*/ 2623057 h 2623057"/>
                    <a:gd name="connsiteX3" fmla="*/ 0 w 1192088"/>
                    <a:gd name="connsiteY3" fmla="*/ 1325954 h 2623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088" h="2623057">
                      <a:moveTo>
                        <a:pt x="0" y="1325954"/>
                      </a:moveTo>
                      <a:lnTo>
                        <a:pt x="106275" y="0"/>
                      </a:lnTo>
                      <a:lnTo>
                        <a:pt x="1192088" y="2623057"/>
                      </a:lnTo>
                      <a:lnTo>
                        <a:pt x="0" y="1325954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>
                  <a:solidFill>
                    <a:srgbClr val="F1F1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7" name="이등변 삼각형 30">
                <a:extLst>
                  <a:ext uri="{FF2B5EF4-FFF2-40B4-BE49-F238E27FC236}">
                    <a16:creationId xmlns:a16="http://schemas.microsoft.com/office/drawing/2014/main" id="{E059914A-858C-4647-AAD5-BC451F9E72EB}"/>
                  </a:ext>
                </a:extLst>
              </p:cNvPr>
              <p:cNvSpPr/>
              <p:nvPr/>
            </p:nvSpPr>
            <p:spPr>
              <a:xfrm rot="5400000">
                <a:off x="-413445" y="3259464"/>
                <a:ext cx="1066629" cy="270825"/>
              </a:xfrm>
              <a:custGeom>
                <a:avLst/>
                <a:gdLst>
                  <a:gd name="connsiteX0" fmla="*/ 0 w 1066629"/>
                  <a:gd name="connsiteY0" fmla="*/ 270343 h 270343"/>
                  <a:gd name="connsiteX1" fmla="*/ 508761 w 1066629"/>
                  <a:gd name="connsiteY1" fmla="*/ 0 h 270343"/>
                  <a:gd name="connsiteX2" fmla="*/ 1066629 w 1066629"/>
                  <a:gd name="connsiteY2" fmla="*/ 270343 h 270343"/>
                  <a:gd name="connsiteX3" fmla="*/ 0 w 1066629"/>
                  <a:gd name="connsiteY3" fmla="*/ 270343 h 270343"/>
                  <a:gd name="connsiteX0" fmla="*/ 0 w 1066629"/>
                  <a:gd name="connsiteY0" fmla="*/ 254441 h 254441"/>
                  <a:gd name="connsiteX1" fmla="*/ 516712 w 1066629"/>
                  <a:gd name="connsiteY1" fmla="*/ 0 h 254441"/>
                  <a:gd name="connsiteX2" fmla="*/ 1066629 w 1066629"/>
                  <a:gd name="connsiteY2" fmla="*/ 254441 h 254441"/>
                  <a:gd name="connsiteX3" fmla="*/ 0 w 1066629"/>
                  <a:gd name="connsiteY3" fmla="*/ 254441 h 254441"/>
                  <a:gd name="connsiteX0" fmla="*/ 0 w 1066629"/>
                  <a:gd name="connsiteY0" fmla="*/ 258417 h 258417"/>
                  <a:gd name="connsiteX1" fmla="*/ 512736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58417 h 258417"/>
                  <a:gd name="connsiteX1" fmla="*/ 500809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62393 h 292873"/>
                  <a:gd name="connsiteX0" fmla="*/ 0 w 1066629"/>
                  <a:gd name="connsiteY0" fmla="*/ 281169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81169 h 2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629" h="292873">
                    <a:moveTo>
                      <a:pt x="0" y="281169"/>
                    </a:moveTo>
                    <a:lnTo>
                      <a:pt x="504785" y="0"/>
                    </a:lnTo>
                    <a:lnTo>
                      <a:pt x="1066629" y="292873"/>
                    </a:lnTo>
                    <a:lnTo>
                      <a:pt x="0" y="2811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AE9E7D1-83A3-4000-9E11-741444B26FD9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rot="10800000" flipH="1" flipV="1">
              <a:off x="11462045" y="2045319"/>
              <a:ext cx="729655" cy="798820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1828E81-D005-4E1D-8A9B-103A4A0CB514}"/>
                </a:ext>
              </a:extLst>
            </p:cNvPr>
            <p:cNvCxnSpPr>
              <a:cxnSpLocks/>
              <a:stCxn id="57" idx="0"/>
              <a:endCxn id="61" idx="0"/>
            </p:cNvCxnSpPr>
            <p:nvPr/>
          </p:nvCxnSpPr>
          <p:spPr>
            <a:xfrm rot="10800000" flipV="1">
              <a:off x="11559547" y="3993077"/>
              <a:ext cx="628440" cy="885859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FC541F-25A8-4F13-9601-1D4ADEA821DE}"/>
              </a:ext>
            </a:extLst>
          </p:cNvPr>
          <p:cNvGrpSpPr/>
          <p:nvPr userDrawn="1"/>
        </p:nvGrpSpPr>
        <p:grpSpPr>
          <a:xfrm>
            <a:off x="11471989" y="-56726"/>
            <a:ext cx="1276504" cy="7076294"/>
            <a:chOff x="11462045" y="-56535"/>
            <a:chExt cx="1276504" cy="7076294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BF3EDAD-5B53-4CA7-ADBC-9FB53E72937E}"/>
                </a:ext>
              </a:extLst>
            </p:cNvPr>
            <p:cNvGrpSpPr/>
            <p:nvPr/>
          </p:nvGrpSpPr>
          <p:grpSpPr>
            <a:xfrm rot="10800000">
              <a:off x="11519663" y="-56535"/>
              <a:ext cx="1218886" cy="7076294"/>
              <a:chOff x="-555282" y="-165120"/>
              <a:chExt cx="1218886" cy="707629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34DE5BE8-7798-44D2-AD50-4F03492C69F7}"/>
                  </a:ext>
                </a:extLst>
              </p:cNvPr>
              <p:cNvGrpSpPr/>
              <p:nvPr/>
            </p:nvGrpSpPr>
            <p:grpSpPr>
              <a:xfrm rot="10800000">
                <a:off x="-555282" y="-165120"/>
                <a:ext cx="1218886" cy="7076294"/>
                <a:chOff x="1935460" y="-62150"/>
                <a:chExt cx="1218886" cy="7076294"/>
              </a:xfrm>
            </p:grpSpPr>
            <p:sp>
              <p:nvSpPr>
                <p:cNvPr id="69" name="이등변 삼각형 7">
                  <a:extLst>
                    <a:ext uri="{FF2B5EF4-FFF2-40B4-BE49-F238E27FC236}">
                      <a16:creationId xmlns:a16="http://schemas.microsoft.com/office/drawing/2014/main" id="{E81C2748-01AD-48B8-85F1-199725C8F0D7}"/>
                    </a:ext>
                  </a:extLst>
                </p:cNvPr>
                <p:cNvSpPr/>
                <p:nvPr/>
              </p:nvSpPr>
              <p:spPr>
                <a:xfrm rot="10317967">
                  <a:off x="2129573" y="-62150"/>
                  <a:ext cx="662813" cy="2770098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7202 h 3450651"/>
                    <a:gd name="connsiteX1" fmla="*/ 458255 w 1446667"/>
                    <a:gd name="connsiteY1" fmla="*/ 0 h 3450651"/>
                    <a:gd name="connsiteX2" fmla="*/ 1446667 w 1446667"/>
                    <a:gd name="connsiteY2" fmla="*/ 3450651 h 3450651"/>
                    <a:gd name="connsiteX3" fmla="*/ 0 w 1446667"/>
                    <a:gd name="connsiteY3" fmla="*/ 3257202 h 3450651"/>
                    <a:gd name="connsiteX0" fmla="*/ 0 w 1351815"/>
                    <a:gd name="connsiteY0" fmla="*/ 3257202 h 3421187"/>
                    <a:gd name="connsiteX1" fmla="*/ 458255 w 1351815"/>
                    <a:gd name="connsiteY1" fmla="*/ 0 h 3421187"/>
                    <a:gd name="connsiteX2" fmla="*/ 1351815 w 1351815"/>
                    <a:gd name="connsiteY2" fmla="*/ 3421187 h 3421187"/>
                    <a:gd name="connsiteX3" fmla="*/ 0 w 1351815"/>
                    <a:gd name="connsiteY3" fmla="*/ 3257202 h 3421187"/>
                    <a:gd name="connsiteX0" fmla="*/ 0 w 1308386"/>
                    <a:gd name="connsiteY0" fmla="*/ 3257202 h 3497646"/>
                    <a:gd name="connsiteX1" fmla="*/ 458255 w 1308386"/>
                    <a:gd name="connsiteY1" fmla="*/ 0 h 3497646"/>
                    <a:gd name="connsiteX2" fmla="*/ 1308386 w 1308386"/>
                    <a:gd name="connsiteY2" fmla="*/ 3497646 h 3497646"/>
                    <a:gd name="connsiteX3" fmla="*/ 0 w 1308386"/>
                    <a:gd name="connsiteY3" fmla="*/ 3257202 h 3497646"/>
                    <a:gd name="connsiteX0" fmla="*/ 0 w 1299101"/>
                    <a:gd name="connsiteY0" fmla="*/ 3257202 h 3448223"/>
                    <a:gd name="connsiteX1" fmla="*/ 458255 w 1299101"/>
                    <a:gd name="connsiteY1" fmla="*/ 0 h 3448223"/>
                    <a:gd name="connsiteX2" fmla="*/ 1299101 w 1299101"/>
                    <a:gd name="connsiteY2" fmla="*/ 3448223 h 3448223"/>
                    <a:gd name="connsiteX3" fmla="*/ 0 w 1299101"/>
                    <a:gd name="connsiteY3" fmla="*/ 3257202 h 3448223"/>
                    <a:gd name="connsiteX0" fmla="*/ 0 w 1302336"/>
                    <a:gd name="connsiteY0" fmla="*/ 3280836 h 3448223"/>
                    <a:gd name="connsiteX1" fmla="*/ 461490 w 1302336"/>
                    <a:gd name="connsiteY1" fmla="*/ 0 h 3448223"/>
                    <a:gd name="connsiteX2" fmla="*/ 1302336 w 1302336"/>
                    <a:gd name="connsiteY2" fmla="*/ 3448223 h 3448223"/>
                    <a:gd name="connsiteX3" fmla="*/ 0 w 1302336"/>
                    <a:gd name="connsiteY3" fmla="*/ 3280836 h 3448223"/>
                    <a:gd name="connsiteX0" fmla="*/ 0 w 1178233"/>
                    <a:gd name="connsiteY0" fmla="*/ 3280836 h 3431236"/>
                    <a:gd name="connsiteX1" fmla="*/ 461490 w 1178233"/>
                    <a:gd name="connsiteY1" fmla="*/ 0 h 3431236"/>
                    <a:gd name="connsiteX2" fmla="*/ 1178233 w 1178233"/>
                    <a:gd name="connsiteY2" fmla="*/ 3431236 h 3431236"/>
                    <a:gd name="connsiteX3" fmla="*/ 0 w 1178233"/>
                    <a:gd name="connsiteY3" fmla="*/ 3280836 h 3431236"/>
                    <a:gd name="connsiteX0" fmla="*/ 0 w 1192440"/>
                    <a:gd name="connsiteY0" fmla="*/ 3338061 h 3431236"/>
                    <a:gd name="connsiteX1" fmla="*/ 475697 w 1192440"/>
                    <a:gd name="connsiteY1" fmla="*/ 0 h 3431236"/>
                    <a:gd name="connsiteX2" fmla="*/ 1192440 w 1192440"/>
                    <a:gd name="connsiteY2" fmla="*/ 3431236 h 3431236"/>
                    <a:gd name="connsiteX3" fmla="*/ 0 w 1192440"/>
                    <a:gd name="connsiteY3" fmla="*/ 3338061 h 3431236"/>
                    <a:gd name="connsiteX0" fmla="*/ 0 w 1192440"/>
                    <a:gd name="connsiteY0" fmla="*/ 3316094 h 3409269"/>
                    <a:gd name="connsiteX1" fmla="*/ 815583 w 1192440"/>
                    <a:gd name="connsiteY1" fmla="*/ 0 h 3409269"/>
                    <a:gd name="connsiteX2" fmla="*/ 1192440 w 1192440"/>
                    <a:gd name="connsiteY2" fmla="*/ 3409269 h 3409269"/>
                    <a:gd name="connsiteX3" fmla="*/ 0 w 1192440"/>
                    <a:gd name="connsiteY3" fmla="*/ 3316094 h 3409269"/>
                    <a:gd name="connsiteX0" fmla="*/ 0 w 1192440"/>
                    <a:gd name="connsiteY0" fmla="*/ 2739908 h 2833083"/>
                    <a:gd name="connsiteX1" fmla="*/ 672527 w 1192440"/>
                    <a:gd name="connsiteY1" fmla="*/ 0 h 2833083"/>
                    <a:gd name="connsiteX2" fmla="*/ 1192440 w 1192440"/>
                    <a:gd name="connsiteY2" fmla="*/ 2833083 h 2833083"/>
                    <a:gd name="connsiteX3" fmla="*/ 0 w 1192440"/>
                    <a:gd name="connsiteY3" fmla="*/ 2739908 h 2833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440" h="2833083">
                      <a:moveTo>
                        <a:pt x="0" y="2739908"/>
                      </a:moveTo>
                      <a:lnTo>
                        <a:pt x="672527" y="0"/>
                      </a:lnTo>
                      <a:lnTo>
                        <a:pt x="1192440" y="2833083"/>
                      </a:lnTo>
                      <a:lnTo>
                        <a:pt x="0" y="2739908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7">
                  <a:extLst>
                    <a:ext uri="{FF2B5EF4-FFF2-40B4-BE49-F238E27FC236}">
                      <a16:creationId xmlns:a16="http://schemas.microsoft.com/office/drawing/2014/main" id="{5182E063-8554-4357-B81B-14C6DD06C6F0}"/>
                    </a:ext>
                  </a:extLst>
                </p:cNvPr>
                <p:cNvSpPr/>
                <p:nvPr/>
              </p:nvSpPr>
              <p:spPr>
                <a:xfrm rot="1056363">
                  <a:off x="2096169" y="3930721"/>
                  <a:ext cx="921474" cy="3083423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6276 h 3449725"/>
                    <a:gd name="connsiteX1" fmla="*/ 452136 w 1446667"/>
                    <a:gd name="connsiteY1" fmla="*/ 0 h 3449725"/>
                    <a:gd name="connsiteX2" fmla="*/ 1446667 w 1446667"/>
                    <a:gd name="connsiteY2" fmla="*/ 3449725 h 3449725"/>
                    <a:gd name="connsiteX3" fmla="*/ 0 w 1446667"/>
                    <a:gd name="connsiteY3" fmla="*/ 3256276 h 3449725"/>
                    <a:gd name="connsiteX0" fmla="*/ 0 w 1488171"/>
                    <a:gd name="connsiteY0" fmla="*/ 3256276 h 3436555"/>
                    <a:gd name="connsiteX1" fmla="*/ 452136 w 1488171"/>
                    <a:gd name="connsiteY1" fmla="*/ 0 h 3436555"/>
                    <a:gd name="connsiteX2" fmla="*/ 1488171 w 1488171"/>
                    <a:gd name="connsiteY2" fmla="*/ 3436555 h 3436555"/>
                    <a:gd name="connsiteX3" fmla="*/ 0 w 1488171"/>
                    <a:gd name="connsiteY3" fmla="*/ 3256276 h 3436555"/>
                    <a:gd name="connsiteX0" fmla="*/ 0 w 1488171"/>
                    <a:gd name="connsiteY0" fmla="*/ 3233818 h 3414097"/>
                    <a:gd name="connsiteX1" fmla="*/ 432315 w 1488171"/>
                    <a:gd name="connsiteY1" fmla="*/ 0 h 3414097"/>
                    <a:gd name="connsiteX2" fmla="*/ 1488171 w 1488171"/>
                    <a:gd name="connsiteY2" fmla="*/ 3414097 h 3414097"/>
                    <a:gd name="connsiteX3" fmla="*/ 0 w 1488171"/>
                    <a:gd name="connsiteY3" fmla="*/ 3233818 h 3414097"/>
                    <a:gd name="connsiteX0" fmla="*/ 0 w 1502861"/>
                    <a:gd name="connsiteY0" fmla="*/ 3233818 h 3409436"/>
                    <a:gd name="connsiteX1" fmla="*/ 432315 w 1502861"/>
                    <a:gd name="connsiteY1" fmla="*/ 0 h 3409436"/>
                    <a:gd name="connsiteX2" fmla="*/ 1502861 w 1502861"/>
                    <a:gd name="connsiteY2" fmla="*/ 3409436 h 3409436"/>
                    <a:gd name="connsiteX3" fmla="*/ 0 w 1502861"/>
                    <a:gd name="connsiteY3" fmla="*/ 3233818 h 3409436"/>
                    <a:gd name="connsiteX0" fmla="*/ 0 w 1490484"/>
                    <a:gd name="connsiteY0" fmla="*/ 3877442 h 3877442"/>
                    <a:gd name="connsiteX1" fmla="*/ 419938 w 1490484"/>
                    <a:gd name="connsiteY1" fmla="*/ 0 h 3877442"/>
                    <a:gd name="connsiteX2" fmla="*/ 1490484 w 1490484"/>
                    <a:gd name="connsiteY2" fmla="*/ 3409436 h 3877442"/>
                    <a:gd name="connsiteX3" fmla="*/ 0 w 1490484"/>
                    <a:gd name="connsiteY3" fmla="*/ 3877442 h 3877442"/>
                    <a:gd name="connsiteX0" fmla="*/ 0 w 1476648"/>
                    <a:gd name="connsiteY0" fmla="*/ 3873051 h 3873051"/>
                    <a:gd name="connsiteX1" fmla="*/ 406102 w 1476648"/>
                    <a:gd name="connsiteY1" fmla="*/ 0 h 3873051"/>
                    <a:gd name="connsiteX2" fmla="*/ 1476648 w 1476648"/>
                    <a:gd name="connsiteY2" fmla="*/ 3409436 h 3873051"/>
                    <a:gd name="connsiteX3" fmla="*/ 0 w 1476648"/>
                    <a:gd name="connsiteY3" fmla="*/ 3873051 h 3873051"/>
                    <a:gd name="connsiteX0" fmla="*/ 0 w 1417558"/>
                    <a:gd name="connsiteY0" fmla="*/ 3854300 h 3854300"/>
                    <a:gd name="connsiteX1" fmla="*/ 347012 w 1417558"/>
                    <a:gd name="connsiteY1" fmla="*/ 0 h 3854300"/>
                    <a:gd name="connsiteX2" fmla="*/ 1417558 w 1417558"/>
                    <a:gd name="connsiteY2" fmla="*/ 3409436 h 3854300"/>
                    <a:gd name="connsiteX3" fmla="*/ 0 w 1417558"/>
                    <a:gd name="connsiteY3" fmla="*/ 3854300 h 3854300"/>
                    <a:gd name="connsiteX0" fmla="*/ 0 w 1315662"/>
                    <a:gd name="connsiteY0" fmla="*/ 3791509 h 3791509"/>
                    <a:gd name="connsiteX1" fmla="*/ 245116 w 1315662"/>
                    <a:gd name="connsiteY1" fmla="*/ 0 h 3791509"/>
                    <a:gd name="connsiteX2" fmla="*/ 1315662 w 1315662"/>
                    <a:gd name="connsiteY2" fmla="*/ 3409436 h 3791509"/>
                    <a:gd name="connsiteX3" fmla="*/ 0 w 1315662"/>
                    <a:gd name="connsiteY3" fmla="*/ 3791509 h 3791509"/>
                    <a:gd name="connsiteX0" fmla="*/ 0 w 1302492"/>
                    <a:gd name="connsiteY0" fmla="*/ 3833013 h 3833013"/>
                    <a:gd name="connsiteX1" fmla="*/ 231946 w 1302492"/>
                    <a:gd name="connsiteY1" fmla="*/ 0 h 3833013"/>
                    <a:gd name="connsiteX2" fmla="*/ 1302492 w 1302492"/>
                    <a:gd name="connsiteY2" fmla="*/ 3409436 h 3833013"/>
                    <a:gd name="connsiteX3" fmla="*/ 0 w 1302492"/>
                    <a:gd name="connsiteY3" fmla="*/ 3833013 h 3833013"/>
                    <a:gd name="connsiteX0" fmla="*/ 0 w 1299794"/>
                    <a:gd name="connsiteY0" fmla="*/ 3815897 h 3815897"/>
                    <a:gd name="connsiteX1" fmla="*/ 229248 w 1299794"/>
                    <a:gd name="connsiteY1" fmla="*/ 0 h 3815897"/>
                    <a:gd name="connsiteX2" fmla="*/ 1299794 w 1299794"/>
                    <a:gd name="connsiteY2" fmla="*/ 3409436 h 3815897"/>
                    <a:gd name="connsiteX3" fmla="*/ 0 w 1299794"/>
                    <a:gd name="connsiteY3" fmla="*/ 3815897 h 3815897"/>
                    <a:gd name="connsiteX0" fmla="*/ 0 w 1341589"/>
                    <a:gd name="connsiteY0" fmla="*/ 3815897 h 3815897"/>
                    <a:gd name="connsiteX1" fmla="*/ 229248 w 1341589"/>
                    <a:gd name="connsiteY1" fmla="*/ 0 h 3815897"/>
                    <a:gd name="connsiteX2" fmla="*/ 1341589 w 1341589"/>
                    <a:gd name="connsiteY2" fmla="*/ 3400238 h 3815897"/>
                    <a:gd name="connsiteX3" fmla="*/ 0 w 1341589"/>
                    <a:gd name="connsiteY3" fmla="*/ 3815897 h 3815897"/>
                    <a:gd name="connsiteX0" fmla="*/ 0 w 1316204"/>
                    <a:gd name="connsiteY0" fmla="*/ 3815897 h 3815897"/>
                    <a:gd name="connsiteX1" fmla="*/ 229248 w 1316204"/>
                    <a:gd name="connsiteY1" fmla="*/ 0 h 3815897"/>
                    <a:gd name="connsiteX2" fmla="*/ 1316204 w 1316204"/>
                    <a:gd name="connsiteY2" fmla="*/ 3408294 h 3815897"/>
                    <a:gd name="connsiteX3" fmla="*/ 0 w 1316204"/>
                    <a:gd name="connsiteY3" fmla="*/ 3815897 h 3815897"/>
                    <a:gd name="connsiteX0" fmla="*/ 178022 w 1086956"/>
                    <a:gd name="connsiteY0" fmla="*/ 3698355 h 3698355"/>
                    <a:gd name="connsiteX1" fmla="*/ 0 w 1086956"/>
                    <a:gd name="connsiteY1" fmla="*/ 0 h 3698355"/>
                    <a:gd name="connsiteX2" fmla="*/ 1086956 w 1086956"/>
                    <a:gd name="connsiteY2" fmla="*/ 3408294 h 3698355"/>
                    <a:gd name="connsiteX3" fmla="*/ 178022 w 1086956"/>
                    <a:gd name="connsiteY3" fmla="*/ 3698355 h 3698355"/>
                    <a:gd name="connsiteX0" fmla="*/ 369342 w 1086956"/>
                    <a:gd name="connsiteY0" fmla="*/ 3637642 h 3637642"/>
                    <a:gd name="connsiteX1" fmla="*/ 0 w 1086956"/>
                    <a:gd name="connsiteY1" fmla="*/ 0 h 3637642"/>
                    <a:gd name="connsiteX2" fmla="*/ 1086956 w 1086956"/>
                    <a:gd name="connsiteY2" fmla="*/ 3408294 h 3637642"/>
                    <a:gd name="connsiteX3" fmla="*/ 369342 w 1086956"/>
                    <a:gd name="connsiteY3" fmla="*/ 3637642 h 3637642"/>
                    <a:gd name="connsiteX0" fmla="*/ 203860 w 921474"/>
                    <a:gd name="connsiteY0" fmla="*/ 3082575 h 3082575"/>
                    <a:gd name="connsiteX1" fmla="*/ 0 w 921474"/>
                    <a:gd name="connsiteY1" fmla="*/ 0 h 3082575"/>
                    <a:gd name="connsiteX2" fmla="*/ 921474 w 921474"/>
                    <a:gd name="connsiteY2" fmla="*/ 2853227 h 3082575"/>
                    <a:gd name="connsiteX3" fmla="*/ 203860 w 921474"/>
                    <a:gd name="connsiteY3" fmla="*/ 3082575 h 3082575"/>
                    <a:gd name="connsiteX0" fmla="*/ 135779 w 921474"/>
                    <a:gd name="connsiteY0" fmla="*/ 3071841 h 3071841"/>
                    <a:gd name="connsiteX1" fmla="*/ 0 w 921474"/>
                    <a:gd name="connsiteY1" fmla="*/ 0 h 3071841"/>
                    <a:gd name="connsiteX2" fmla="*/ 921474 w 921474"/>
                    <a:gd name="connsiteY2" fmla="*/ 2853227 h 3071841"/>
                    <a:gd name="connsiteX3" fmla="*/ 135779 w 921474"/>
                    <a:gd name="connsiteY3" fmla="*/ 3071841 h 3071841"/>
                    <a:gd name="connsiteX0" fmla="*/ 150233 w 921474"/>
                    <a:gd name="connsiteY0" fmla="*/ 3083423 h 3083423"/>
                    <a:gd name="connsiteX1" fmla="*/ 0 w 921474"/>
                    <a:gd name="connsiteY1" fmla="*/ 0 h 3083423"/>
                    <a:gd name="connsiteX2" fmla="*/ 921474 w 921474"/>
                    <a:gd name="connsiteY2" fmla="*/ 2853227 h 3083423"/>
                    <a:gd name="connsiteX3" fmla="*/ 150233 w 921474"/>
                    <a:gd name="connsiteY3" fmla="*/ 3083423 h 308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474" h="3083423">
                      <a:moveTo>
                        <a:pt x="150233" y="3083423"/>
                      </a:moveTo>
                      <a:lnTo>
                        <a:pt x="0" y="0"/>
                      </a:lnTo>
                      <a:lnTo>
                        <a:pt x="921474" y="2853227"/>
                      </a:lnTo>
                      <a:lnTo>
                        <a:pt x="150233" y="3083423"/>
                      </a:lnTo>
                      <a:close/>
                    </a:path>
                  </a:pathLst>
                </a:custGeom>
                <a:solidFill>
                  <a:srgbClr val="CDD9EF"/>
                </a:solidFill>
                <a:ln>
                  <a:solidFill>
                    <a:srgbClr val="CDD9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이등변 삼각형 10">
                  <a:extLst>
                    <a:ext uri="{FF2B5EF4-FFF2-40B4-BE49-F238E27FC236}">
                      <a16:creationId xmlns:a16="http://schemas.microsoft.com/office/drawing/2014/main" id="{74BC807F-77DB-4623-987D-A3D3913D3BAB}"/>
                    </a:ext>
                  </a:extLst>
                </p:cNvPr>
                <p:cNvSpPr/>
                <p:nvPr/>
              </p:nvSpPr>
              <p:spPr>
                <a:xfrm rot="879113">
                  <a:off x="1935460" y="31516"/>
                  <a:ext cx="1148143" cy="3723221"/>
                </a:xfrm>
                <a:custGeom>
                  <a:avLst/>
                  <a:gdLst>
                    <a:gd name="connsiteX0" fmla="*/ 0 w 889000"/>
                    <a:gd name="connsiteY0" fmla="*/ 3467100 h 3467100"/>
                    <a:gd name="connsiteX1" fmla="*/ 444500 w 889000"/>
                    <a:gd name="connsiteY1" fmla="*/ 0 h 3467100"/>
                    <a:gd name="connsiteX2" fmla="*/ 889000 w 889000"/>
                    <a:gd name="connsiteY2" fmla="*/ 3467100 h 3467100"/>
                    <a:gd name="connsiteX3" fmla="*/ 0 w 889000"/>
                    <a:gd name="connsiteY3" fmla="*/ 3467100 h 3467100"/>
                    <a:gd name="connsiteX0" fmla="*/ 0 w 889000"/>
                    <a:gd name="connsiteY0" fmla="*/ 3885584 h 3885584"/>
                    <a:gd name="connsiteX1" fmla="*/ 689514 w 889000"/>
                    <a:gd name="connsiteY1" fmla="*/ 0 h 3885584"/>
                    <a:gd name="connsiteX2" fmla="*/ 889000 w 889000"/>
                    <a:gd name="connsiteY2" fmla="*/ 3885584 h 3885584"/>
                    <a:gd name="connsiteX3" fmla="*/ 0 w 889000"/>
                    <a:gd name="connsiteY3" fmla="*/ 3885584 h 3885584"/>
                    <a:gd name="connsiteX0" fmla="*/ 0 w 1741867"/>
                    <a:gd name="connsiteY0" fmla="*/ 3885584 h 4135171"/>
                    <a:gd name="connsiteX1" fmla="*/ 689514 w 1741867"/>
                    <a:gd name="connsiteY1" fmla="*/ 0 h 4135171"/>
                    <a:gd name="connsiteX2" fmla="*/ 1741867 w 1741867"/>
                    <a:gd name="connsiteY2" fmla="*/ 4135171 h 4135171"/>
                    <a:gd name="connsiteX3" fmla="*/ 0 w 1741867"/>
                    <a:gd name="connsiteY3" fmla="*/ 3885584 h 4135171"/>
                    <a:gd name="connsiteX0" fmla="*/ 0 w 1741867"/>
                    <a:gd name="connsiteY0" fmla="*/ 3971593 h 4221180"/>
                    <a:gd name="connsiteX1" fmla="*/ 667027 w 1741867"/>
                    <a:gd name="connsiteY1" fmla="*/ 0 h 4221180"/>
                    <a:gd name="connsiteX2" fmla="*/ 1741867 w 1741867"/>
                    <a:gd name="connsiteY2" fmla="*/ 4221180 h 4221180"/>
                    <a:gd name="connsiteX3" fmla="*/ 0 w 1741867"/>
                    <a:gd name="connsiteY3" fmla="*/ 3971593 h 4221180"/>
                    <a:gd name="connsiteX0" fmla="*/ 0 w 1741867"/>
                    <a:gd name="connsiteY0" fmla="*/ 3965969 h 4215556"/>
                    <a:gd name="connsiteX1" fmla="*/ 707206 w 1741867"/>
                    <a:gd name="connsiteY1" fmla="*/ 0 h 4215556"/>
                    <a:gd name="connsiteX2" fmla="*/ 1741867 w 1741867"/>
                    <a:gd name="connsiteY2" fmla="*/ 4215556 h 4215556"/>
                    <a:gd name="connsiteX3" fmla="*/ 0 w 1741867"/>
                    <a:gd name="connsiteY3" fmla="*/ 3965969 h 4215556"/>
                    <a:gd name="connsiteX0" fmla="*/ 0 w 1879592"/>
                    <a:gd name="connsiteY0" fmla="*/ 2012218 h 4215556"/>
                    <a:gd name="connsiteX1" fmla="*/ 844931 w 1879592"/>
                    <a:gd name="connsiteY1" fmla="*/ 0 h 4215556"/>
                    <a:gd name="connsiteX2" fmla="*/ 1879592 w 1879592"/>
                    <a:gd name="connsiteY2" fmla="*/ 4215556 h 4215556"/>
                    <a:gd name="connsiteX3" fmla="*/ 0 w 1879592"/>
                    <a:gd name="connsiteY3" fmla="*/ 2012218 h 4215556"/>
                    <a:gd name="connsiteX0" fmla="*/ 0 w 1898764"/>
                    <a:gd name="connsiteY0" fmla="*/ 2012218 h 4098621"/>
                    <a:gd name="connsiteX1" fmla="*/ 844931 w 1898764"/>
                    <a:gd name="connsiteY1" fmla="*/ 0 h 4098621"/>
                    <a:gd name="connsiteX2" fmla="*/ 1898764 w 1898764"/>
                    <a:gd name="connsiteY2" fmla="*/ 4098621 h 4098621"/>
                    <a:gd name="connsiteX3" fmla="*/ 0 w 1898764"/>
                    <a:gd name="connsiteY3" fmla="*/ 2012218 h 4098621"/>
                    <a:gd name="connsiteX0" fmla="*/ 0 w 2019068"/>
                    <a:gd name="connsiteY0" fmla="*/ 2135137 h 4098621"/>
                    <a:gd name="connsiteX1" fmla="*/ 965235 w 2019068"/>
                    <a:gd name="connsiteY1" fmla="*/ 0 h 4098621"/>
                    <a:gd name="connsiteX2" fmla="*/ 2019068 w 2019068"/>
                    <a:gd name="connsiteY2" fmla="*/ 4098621 h 4098621"/>
                    <a:gd name="connsiteX3" fmla="*/ 0 w 2019068"/>
                    <a:gd name="connsiteY3" fmla="*/ 2135137 h 4098621"/>
                    <a:gd name="connsiteX0" fmla="*/ 0 w 1778472"/>
                    <a:gd name="connsiteY0" fmla="*/ 2136310 h 4098621"/>
                    <a:gd name="connsiteX1" fmla="*/ 724639 w 1778472"/>
                    <a:gd name="connsiteY1" fmla="*/ 0 h 4098621"/>
                    <a:gd name="connsiteX2" fmla="*/ 1778472 w 1778472"/>
                    <a:gd name="connsiteY2" fmla="*/ 4098621 h 4098621"/>
                    <a:gd name="connsiteX3" fmla="*/ 0 w 1778472"/>
                    <a:gd name="connsiteY3" fmla="*/ 2136310 h 4098621"/>
                    <a:gd name="connsiteX0" fmla="*/ 0 w 1586143"/>
                    <a:gd name="connsiteY0" fmla="*/ 2105120 h 4098621"/>
                    <a:gd name="connsiteX1" fmla="*/ 532310 w 1586143"/>
                    <a:gd name="connsiteY1" fmla="*/ 0 h 4098621"/>
                    <a:gd name="connsiteX2" fmla="*/ 1586143 w 1586143"/>
                    <a:gd name="connsiteY2" fmla="*/ 4098621 h 4098621"/>
                    <a:gd name="connsiteX3" fmla="*/ 0 w 1586143"/>
                    <a:gd name="connsiteY3" fmla="*/ 2105120 h 4098621"/>
                    <a:gd name="connsiteX0" fmla="*/ 0 w 1519280"/>
                    <a:gd name="connsiteY0" fmla="*/ 2093982 h 4098621"/>
                    <a:gd name="connsiteX1" fmla="*/ 465447 w 1519280"/>
                    <a:gd name="connsiteY1" fmla="*/ 0 h 4098621"/>
                    <a:gd name="connsiteX2" fmla="*/ 1519280 w 1519280"/>
                    <a:gd name="connsiteY2" fmla="*/ 4098621 h 4098621"/>
                    <a:gd name="connsiteX3" fmla="*/ 0 w 1519280"/>
                    <a:gd name="connsiteY3" fmla="*/ 2093982 h 4098621"/>
                    <a:gd name="connsiteX0" fmla="*/ 0 w 1487041"/>
                    <a:gd name="connsiteY0" fmla="*/ 2093982 h 3925791"/>
                    <a:gd name="connsiteX1" fmla="*/ 465447 w 1487041"/>
                    <a:gd name="connsiteY1" fmla="*/ 0 h 3925791"/>
                    <a:gd name="connsiteX2" fmla="*/ 1487041 w 1487041"/>
                    <a:gd name="connsiteY2" fmla="*/ 3925791 h 3925791"/>
                    <a:gd name="connsiteX3" fmla="*/ 0 w 1487041"/>
                    <a:gd name="connsiteY3" fmla="*/ 2093982 h 3925791"/>
                    <a:gd name="connsiteX0" fmla="*/ 0 w 1362107"/>
                    <a:gd name="connsiteY0" fmla="*/ 2125037 h 3925791"/>
                    <a:gd name="connsiteX1" fmla="*/ 340513 w 1362107"/>
                    <a:gd name="connsiteY1" fmla="*/ 0 h 3925791"/>
                    <a:gd name="connsiteX2" fmla="*/ 1362107 w 1362107"/>
                    <a:gd name="connsiteY2" fmla="*/ 3925791 h 3925791"/>
                    <a:gd name="connsiteX3" fmla="*/ 0 w 1362107"/>
                    <a:gd name="connsiteY3" fmla="*/ 2125037 h 3925791"/>
                    <a:gd name="connsiteX0" fmla="*/ 0 w 1275019"/>
                    <a:gd name="connsiteY0" fmla="*/ 2112887 h 3925791"/>
                    <a:gd name="connsiteX1" fmla="*/ 253425 w 1275019"/>
                    <a:gd name="connsiteY1" fmla="*/ 0 h 3925791"/>
                    <a:gd name="connsiteX2" fmla="*/ 1275019 w 1275019"/>
                    <a:gd name="connsiteY2" fmla="*/ 3925791 h 3925791"/>
                    <a:gd name="connsiteX3" fmla="*/ 0 w 1275019"/>
                    <a:gd name="connsiteY3" fmla="*/ 2112887 h 3925791"/>
                    <a:gd name="connsiteX0" fmla="*/ 0 w 1203456"/>
                    <a:gd name="connsiteY0" fmla="*/ 2163204 h 3925791"/>
                    <a:gd name="connsiteX1" fmla="*/ 181862 w 1203456"/>
                    <a:gd name="connsiteY1" fmla="*/ 0 h 3925791"/>
                    <a:gd name="connsiteX2" fmla="*/ 1203456 w 1203456"/>
                    <a:gd name="connsiteY2" fmla="*/ 3925791 h 3925791"/>
                    <a:gd name="connsiteX3" fmla="*/ 0 w 1203456"/>
                    <a:gd name="connsiteY3" fmla="*/ 2163204 h 3925791"/>
                    <a:gd name="connsiteX0" fmla="*/ 0 w 1136748"/>
                    <a:gd name="connsiteY0" fmla="*/ 2163204 h 3758814"/>
                    <a:gd name="connsiteX1" fmla="*/ 181862 w 1136748"/>
                    <a:gd name="connsiteY1" fmla="*/ 0 h 3758814"/>
                    <a:gd name="connsiteX2" fmla="*/ 1136748 w 1136748"/>
                    <a:gd name="connsiteY2" fmla="*/ 3758814 h 3758814"/>
                    <a:gd name="connsiteX3" fmla="*/ 0 w 1136748"/>
                    <a:gd name="connsiteY3" fmla="*/ 2163204 h 3758814"/>
                    <a:gd name="connsiteX0" fmla="*/ 0 w 1190365"/>
                    <a:gd name="connsiteY0" fmla="*/ 2163204 h 3744796"/>
                    <a:gd name="connsiteX1" fmla="*/ 181862 w 1190365"/>
                    <a:gd name="connsiteY1" fmla="*/ 0 h 3744796"/>
                    <a:gd name="connsiteX2" fmla="*/ 1190365 w 1190365"/>
                    <a:gd name="connsiteY2" fmla="*/ 3744796 h 3744796"/>
                    <a:gd name="connsiteX3" fmla="*/ 0 w 1190365"/>
                    <a:gd name="connsiteY3" fmla="*/ 2163204 h 3744796"/>
                    <a:gd name="connsiteX0" fmla="*/ 0 w 1161221"/>
                    <a:gd name="connsiteY0" fmla="*/ 2163204 h 3742868"/>
                    <a:gd name="connsiteX1" fmla="*/ 181862 w 1161221"/>
                    <a:gd name="connsiteY1" fmla="*/ 0 h 3742868"/>
                    <a:gd name="connsiteX2" fmla="*/ 1161221 w 1161221"/>
                    <a:gd name="connsiteY2" fmla="*/ 3742868 h 3742868"/>
                    <a:gd name="connsiteX3" fmla="*/ 0 w 1161221"/>
                    <a:gd name="connsiteY3" fmla="*/ 2163204 h 3742868"/>
                    <a:gd name="connsiteX0" fmla="*/ 0 w 1136341"/>
                    <a:gd name="connsiteY0" fmla="*/ 2163204 h 3720732"/>
                    <a:gd name="connsiteX1" fmla="*/ 181862 w 1136341"/>
                    <a:gd name="connsiteY1" fmla="*/ 0 h 3720732"/>
                    <a:gd name="connsiteX2" fmla="*/ 1136341 w 1136341"/>
                    <a:gd name="connsiteY2" fmla="*/ 3720732 h 3720732"/>
                    <a:gd name="connsiteX3" fmla="*/ 0 w 1136341"/>
                    <a:gd name="connsiteY3" fmla="*/ 2163204 h 3720732"/>
                    <a:gd name="connsiteX0" fmla="*/ 0 w 1148143"/>
                    <a:gd name="connsiteY0" fmla="*/ 2163204 h 3723221"/>
                    <a:gd name="connsiteX1" fmla="*/ 181862 w 1148143"/>
                    <a:gd name="connsiteY1" fmla="*/ 0 h 3723221"/>
                    <a:gd name="connsiteX2" fmla="*/ 1148143 w 1148143"/>
                    <a:gd name="connsiteY2" fmla="*/ 3723221 h 3723221"/>
                    <a:gd name="connsiteX3" fmla="*/ 0 w 1148143"/>
                    <a:gd name="connsiteY3" fmla="*/ 2163204 h 3723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8143" h="3723221">
                      <a:moveTo>
                        <a:pt x="0" y="2163204"/>
                      </a:moveTo>
                      <a:lnTo>
                        <a:pt x="181862" y="0"/>
                      </a:lnTo>
                      <a:lnTo>
                        <a:pt x="1148143" y="3723221"/>
                      </a:lnTo>
                      <a:lnTo>
                        <a:pt x="0" y="2163204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11">
                  <a:extLst>
                    <a:ext uri="{FF2B5EF4-FFF2-40B4-BE49-F238E27FC236}">
                      <a16:creationId xmlns:a16="http://schemas.microsoft.com/office/drawing/2014/main" id="{18225205-941B-45F6-8690-EC4629DCD60E}"/>
                    </a:ext>
                  </a:extLst>
                </p:cNvPr>
                <p:cNvSpPr/>
                <p:nvPr/>
              </p:nvSpPr>
              <p:spPr>
                <a:xfrm rot="21393995">
                  <a:off x="1978170" y="2960089"/>
                  <a:ext cx="731223" cy="3898764"/>
                </a:xfrm>
                <a:custGeom>
                  <a:avLst/>
                  <a:gdLst>
                    <a:gd name="connsiteX0" fmla="*/ 0 w 1179095"/>
                    <a:gd name="connsiteY0" fmla="*/ 2440749 h 2440749"/>
                    <a:gd name="connsiteX1" fmla="*/ 589548 w 1179095"/>
                    <a:gd name="connsiteY1" fmla="*/ 0 h 2440749"/>
                    <a:gd name="connsiteX2" fmla="*/ 1179095 w 1179095"/>
                    <a:gd name="connsiteY2" fmla="*/ 2440749 h 2440749"/>
                    <a:gd name="connsiteX3" fmla="*/ 0 w 1179095"/>
                    <a:gd name="connsiteY3" fmla="*/ 2440749 h 2440749"/>
                    <a:gd name="connsiteX0" fmla="*/ 0 w 1536994"/>
                    <a:gd name="connsiteY0" fmla="*/ 2440749 h 2703286"/>
                    <a:gd name="connsiteX1" fmla="*/ 589548 w 1536994"/>
                    <a:gd name="connsiteY1" fmla="*/ 0 h 2703286"/>
                    <a:gd name="connsiteX2" fmla="*/ 1536994 w 1536994"/>
                    <a:gd name="connsiteY2" fmla="*/ 2703286 h 2703286"/>
                    <a:gd name="connsiteX3" fmla="*/ 0 w 1536994"/>
                    <a:gd name="connsiteY3" fmla="*/ 2440749 h 2703286"/>
                    <a:gd name="connsiteX0" fmla="*/ 0 w 1574946"/>
                    <a:gd name="connsiteY0" fmla="*/ 2440749 h 2874308"/>
                    <a:gd name="connsiteX1" fmla="*/ 589548 w 1574946"/>
                    <a:gd name="connsiteY1" fmla="*/ 0 h 2874308"/>
                    <a:gd name="connsiteX2" fmla="*/ 1574946 w 1574946"/>
                    <a:gd name="connsiteY2" fmla="*/ 2874308 h 2874308"/>
                    <a:gd name="connsiteX3" fmla="*/ 0 w 1574946"/>
                    <a:gd name="connsiteY3" fmla="*/ 2440749 h 2874308"/>
                    <a:gd name="connsiteX0" fmla="*/ 0 w 1796067"/>
                    <a:gd name="connsiteY0" fmla="*/ 3465205 h 3898764"/>
                    <a:gd name="connsiteX1" fmla="*/ 1796067 w 1796067"/>
                    <a:gd name="connsiteY1" fmla="*/ 0 h 3898764"/>
                    <a:gd name="connsiteX2" fmla="*/ 1574946 w 1796067"/>
                    <a:gd name="connsiteY2" fmla="*/ 3898764 h 3898764"/>
                    <a:gd name="connsiteX3" fmla="*/ 0 w 1796067"/>
                    <a:gd name="connsiteY3" fmla="*/ 3465205 h 3898764"/>
                    <a:gd name="connsiteX0" fmla="*/ 0 w 1593583"/>
                    <a:gd name="connsiteY0" fmla="*/ 2501043 h 3898764"/>
                    <a:gd name="connsiteX1" fmla="*/ 1593583 w 1593583"/>
                    <a:gd name="connsiteY1" fmla="*/ 0 h 3898764"/>
                    <a:gd name="connsiteX2" fmla="*/ 1372462 w 1593583"/>
                    <a:gd name="connsiteY2" fmla="*/ 3898764 h 3898764"/>
                    <a:gd name="connsiteX3" fmla="*/ 0 w 1593583"/>
                    <a:gd name="connsiteY3" fmla="*/ 2501043 h 3898764"/>
                    <a:gd name="connsiteX0" fmla="*/ 0 w 1522388"/>
                    <a:gd name="connsiteY0" fmla="*/ 2459513 h 3898764"/>
                    <a:gd name="connsiteX1" fmla="*/ 1522388 w 1522388"/>
                    <a:gd name="connsiteY1" fmla="*/ 0 h 3898764"/>
                    <a:gd name="connsiteX2" fmla="*/ 1301267 w 1522388"/>
                    <a:gd name="connsiteY2" fmla="*/ 3898764 h 3898764"/>
                    <a:gd name="connsiteX3" fmla="*/ 0 w 1522388"/>
                    <a:gd name="connsiteY3" fmla="*/ 2459513 h 3898764"/>
                    <a:gd name="connsiteX0" fmla="*/ 0 w 1491811"/>
                    <a:gd name="connsiteY0" fmla="*/ 2140732 h 3898764"/>
                    <a:gd name="connsiteX1" fmla="*/ 1491811 w 1491811"/>
                    <a:gd name="connsiteY1" fmla="*/ 0 h 3898764"/>
                    <a:gd name="connsiteX2" fmla="*/ 1270690 w 1491811"/>
                    <a:gd name="connsiteY2" fmla="*/ 3898764 h 3898764"/>
                    <a:gd name="connsiteX3" fmla="*/ 0 w 1491811"/>
                    <a:gd name="connsiteY3" fmla="*/ 2140732 h 3898764"/>
                    <a:gd name="connsiteX0" fmla="*/ 0 w 1621954"/>
                    <a:gd name="connsiteY0" fmla="*/ 1847276 h 3898764"/>
                    <a:gd name="connsiteX1" fmla="*/ 1621954 w 1621954"/>
                    <a:gd name="connsiteY1" fmla="*/ 0 h 3898764"/>
                    <a:gd name="connsiteX2" fmla="*/ 1400833 w 1621954"/>
                    <a:gd name="connsiteY2" fmla="*/ 3898764 h 3898764"/>
                    <a:gd name="connsiteX3" fmla="*/ 0 w 1621954"/>
                    <a:gd name="connsiteY3" fmla="*/ 1847276 h 3898764"/>
                    <a:gd name="connsiteX0" fmla="*/ 0 w 1406296"/>
                    <a:gd name="connsiteY0" fmla="*/ 1875740 h 3898764"/>
                    <a:gd name="connsiteX1" fmla="*/ 1406296 w 1406296"/>
                    <a:gd name="connsiteY1" fmla="*/ 0 h 3898764"/>
                    <a:gd name="connsiteX2" fmla="*/ 1185175 w 1406296"/>
                    <a:gd name="connsiteY2" fmla="*/ 3898764 h 3898764"/>
                    <a:gd name="connsiteX3" fmla="*/ 0 w 1406296"/>
                    <a:gd name="connsiteY3" fmla="*/ 1875740 h 3898764"/>
                    <a:gd name="connsiteX0" fmla="*/ 0 w 1361753"/>
                    <a:gd name="connsiteY0" fmla="*/ 1896733 h 3898764"/>
                    <a:gd name="connsiteX1" fmla="*/ 1361753 w 1361753"/>
                    <a:gd name="connsiteY1" fmla="*/ 0 h 3898764"/>
                    <a:gd name="connsiteX2" fmla="*/ 1140632 w 1361753"/>
                    <a:gd name="connsiteY2" fmla="*/ 3898764 h 3898764"/>
                    <a:gd name="connsiteX3" fmla="*/ 0 w 1361753"/>
                    <a:gd name="connsiteY3" fmla="*/ 1896733 h 3898764"/>
                    <a:gd name="connsiteX0" fmla="*/ 0 w 1279603"/>
                    <a:gd name="connsiteY0" fmla="*/ 1915540 h 3898764"/>
                    <a:gd name="connsiteX1" fmla="*/ 1279603 w 1279603"/>
                    <a:gd name="connsiteY1" fmla="*/ 0 h 3898764"/>
                    <a:gd name="connsiteX2" fmla="*/ 1058482 w 1279603"/>
                    <a:gd name="connsiteY2" fmla="*/ 3898764 h 3898764"/>
                    <a:gd name="connsiteX3" fmla="*/ 0 w 1279603"/>
                    <a:gd name="connsiteY3" fmla="*/ 1915540 h 3898764"/>
                    <a:gd name="connsiteX0" fmla="*/ 0 w 1107482"/>
                    <a:gd name="connsiteY0" fmla="*/ 1954947 h 3898764"/>
                    <a:gd name="connsiteX1" fmla="*/ 1107482 w 1107482"/>
                    <a:gd name="connsiteY1" fmla="*/ 0 h 3898764"/>
                    <a:gd name="connsiteX2" fmla="*/ 886361 w 1107482"/>
                    <a:gd name="connsiteY2" fmla="*/ 3898764 h 3898764"/>
                    <a:gd name="connsiteX3" fmla="*/ 0 w 1107482"/>
                    <a:gd name="connsiteY3" fmla="*/ 1954947 h 3898764"/>
                    <a:gd name="connsiteX0" fmla="*/ 0 w 969943"/>
                    <a:gd name="connsiteY0" fmla="*/ 1963199 h 3898764"/>
                    <a:gd name="connsiteX1" fmla="*/ 969943 w 969943"/>
                    <a:gd name="connsiteY1" fmla="*/ 0 h 3898764"/>
                    <a:gd name="connsiteX2" fmla="*/ 748822 w 969943"/>
                    <a:gd name="connsiteY2" fmla="*/ 3898764 h 3898764"/>
                    <a:gd name="connsiteX3" fmla="*/ 0 w 969943"/>
                    <a:gd name="connsiteY3" fmla="*/ 1963199 h 3898764"/>
                    <a:gd name="connsiteX0" fmla="*/ 0 w 1018456"/>
                    <a:gd name="connsiteY0" fmla="*/ 1935191 h 3898764"/>
                    <a:gd name="connsiteX1" fmla="*/ 1018456 w 1018456"/>
                    <a:gd name="connsiteY1" fmla="*/ 0 h 3898764"/>
                    <a:gd name="connsiteX2" fmla="*/ 797335 w 1018456"/>
                    <a:gd name="connsiteY2" fmla="*/ 3898764 h 3898764"/>
                    <a:gd name="connsiteX3" fmla="*/ 0 w 1018456"/>
                    <a:gd name="connsiteY3" fmla="*/ 1935191 h 3898764"/>
                    <a:gd name="connsiteX0" fmla="*/ 0 w 1000122"/>
                    <a:gd name="connsiteY0" fmla="*/ 1828756 h 3898764"/>
                    <a:gd name="connsiteX1" fmla="*/ 1000122 w 1000122"/>
                    <a:gd name="connsiteY1" fmla="*/ 0 h 3898764"/>
                    <a:gd name="connsiteX2" fmla="*/ 779001 w 1000122"/>
                    <a:gd name="connsiteY2" fmla="*/ 3898764 h 3898764"/>
                    <a:gd name="connsiteX3" fmla="*/ 0 w 1000122"/>
                    <a:gd name="connsiteY3" fmla="*/ 1828756 h 3898764"/>
                    <a:gd name="connsiteX0" fmla="*/ 0 w 800998"/>
                    <a:gd name="connsiteY0" fmla="*/ 1866689 h 3898764"/>
                    <a:gd name="connsiteX1" fmla="*/ 800998 w 800998"/>
                    <a:gd name="connsiteY1" fmla="*/ 0 h 3898764"/>
                    <a:gd name="connsiteX2" fmla="*/ 579877 w 800998"/>
                    <a:gd name="connsiteY2" fmla="*/ 3898764 h 3898764"/>
                    <a:gd name="connsiteX3" fmla="*/ 0 w 800998"/>
                    <a:gd name="connsiteY3" fmla="*/ 1866689 h 3898764"/>
                    <a:gd name="connsiteX0" fmla="*/ 0 w 731223"/>
                    <a:gd name="connsiteY0" fmla="*/ 1891232 h 3898764"/>
                    <a:gd name="connsiteX1" fmla="*/ 731223 w 731223"/>
                    <a:gd name="connsiteY1" fmla="*/ 0 h 3898764"/>
                    <a:gd name="connsiteX2" fmla="*/ 510102 w 731223"/>
                    <a:gd name="connsiteY2" fmla="*/ 3898764 h 3898764"/>
                    <a:gd name="connsiteX3" fmla="*/ 0 w 731223"/>
                    <a:gd name="connsiteY3" fmla="*/ 1891232 h 389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1223" h="3898764">
                      <a:moveTo>
                        <a:pt x="0" y="1891232"/>
                      </a:moveTo>
                      <a:lnTo>
                        <a:pt x="731223" y="0"/>
                      </a:lnTo>
                      <a:lnTo>
                        <a:pt x="510102" y="3898764"/>
                      </a:lnTo>
                      <a:lnTo>
                        <a:pt x="0" y="1891232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이등변 삼각형 13">
                  <a:extLst>
                    <a:ext uri="{FF2B5EF4-FFF2-40B4-BE49-F238E27FC236}">
                      <a16:creationId xmlns:a16="http://schemas.microsoft.com/office/drawing/2014/main" id="{1882D196-998E-471D-9B60-016E36FB4C2D}"/>
                    </a:ext>
                  </a:extLst>
                </p:cNvPr>
                <p:cNvSpPr/>
                <p:nvPr/>
              </p:nvSpPr>
              <p:spPr>
                <a:xfrm rot="1348991">
                  <a:off x="1962258" y="87219"/>
                  <a:ext cx="1192088" cy="2623057"/>
                </a:xfrm>
                <a:custGeom>
                  <a:avLst/>
                  <a:gdLst>
                    <a:gd name="connsiteX0" fmla="*/ 0 w 1163617"/>
                    <a:gd name="connsiteY0" fmla="*/ 2032791 h 2032791"/>
                    <a:gd name="connsiteX1" fmla="*/ 581809 w 1163617"/>
                    <a:gd name="connsiteY1" fmla="*/ 0 h 2032791"/>
                    <a:gd name="connsiteX2" fmla="*/ 1163617 w 1163617"/>
                    <a:gd name="connsiteY2" fmla="*/ 2032791 h 2032791"/>
                    <a:gd name="connsiteX3" fmla="*/ 0 w 1163617"/>
                    <a:gd name="connsiteY3" fmla="*/ 2032791 h 2032791"/>
                    <a:gd name="connsiteX0" fmla="*/ 0 w 1584490"/>
                    <a:gd name="connsiteY0" fmla="*/ 2032791 h 2518350"/>
                    <a:gd name="connsiteX1" fmla="*/ 581809 w 1584490"/>
                    <a:gd name="connsiteY1" fmla="*/ 0 h 2518350"/>
                    <a:gd name="connsiteX2" fmla="*/ 1584490 w 1584490"/>
                    <a:gd name="connsiteY2" fmla="*/ 2518350 h 2518350"/>
                    <a:gd name="connsiteX3" fmla="*/ 0 w 1584490"/>
                    <a:gd name="connsiteY3" fmla="*/ 2032791 h 2518350"/>
                    <a:gd name="connsiteX0" fmla="*/ 0 w 1601142"/>
                    <a:gd name="connsiteY0" fmla="*/ 1992558 h 2518350"/>
                    <a:gd name="connsiteX1" fmla="*/ 598461 w 1601142"/>
                    <a:gd name="connsiteY1" fmla="*/ 0 h 2518350"/>
                    <a:gd name="connsiteX2" fmla="*/ 1601142 w 1601142"/>
                    <a:gd name="connsiteY2" fmla="*/ 2518350 h 2518350"/>
                    <a:gd name="connsiteX3" fmla="*/ 0 w 1601142"/>
                    <a:gd name="connsiteY3" fmla="*/ 1992558 h 2518350"/>
                    <a:gd name="connsiteX0" fmla="*/ 0 w 1597399"/>
                    <a:gd name="connsiteY0" fmla="*/ 1940096 h 2518350"/>
                    <a:gd name="connsiteX1" fmla="*/ 594718 w 1597399"/>
                    <a:gd name="connsiteY1" fmla="*/ 0 h 2518350"/>
                    <a:gd name="connsiteX2" fmla="*/ 1597399 w 1597399"/>
                    <a:gd name="connsiteY2" fmla="*/ 2518350 h 2518350"/>
                    <a:gd name="connsiteX3" fmla="*/ 0 w 1597399"/>
                    <a:gd name="connsiteY3" fmla="*/ 1940096 h 2518350"/>
                    <a:gd name="connsiteX0" fmla="*/ 0 w 1597399"/>
                    <a:gd name="connsiteY0" fmla="*/ 1948715 h 2526969"/>
                    <a:gd name="connsiteX1" fmla="*/ 584787 w 1597399"/>
                    <a:gd name="connsiteY1" fmla="*/ 0 h 2526969"/>
                    <a:gd name="connsiteX2" fmla="*/ 1597399 w 1597399"/>
                    <a:gd name="connsiteY2" fmla="*/ 2526969 h 2526969"/>
                    <a:gd name="connsiteX3" fmla="*/ 0 w 1597399"/>
                    <a:gd name="connsiteY3" fmla="*/ 1948715 h 2526969"/>
                    <a:gd name="connsiteX0" fmla="*/ 0 w 1597399"/>
                    <a:gd name="connsiteY0" fmla="*/ 1935599 h 2513853"/>
                    <a:gd name="connsiteX1" fmla="*/ 583852 w 1597399"/>
                    <a:gd name="connsiteY1" fmla="*/ 0 h 2513853"/>
                    <a:gd name="connsiteX2" fmla="*/ 1597399 w 1597399"/>
                    <a:gd name="connsiteY2" fmla="*/ 2513853 h 2513853"/>
                    <a:gd name="connsiteX3" fmla="*/ 0 w 1597399"/>
                    <a:gd name="connsiteY3" fmla="*/ 1935599 h 2513853"/>
                    <a:gd name="connsiteX0" fmla="*/ 0 w 1680225"/>
                    <a:gd name="connsiteY0" fmla="*/ 1935599 h 2683226"/>
                    <a:gd name="connsiteX1" fmla="*/ 583852 w 1680225"/>
                    <a:gd name="connsiteY1" fmla="*/ 0 h 2683226"/>
                    <a:gd name="connsiteX2" fmla="*/ 1680225 w 1680225"/>
                    <a:gd name="connsiteY2" fmla="*/ 2683226 h 2683226"/>
                    <a:gd name="connsiteX3" fmla="*/ 0 w 1680225"/>
                    <a:gd name="connsiteY3" fmla="*/ 1935599 h 2683226"/>
                    <a:gd name="connsiteX0" fmla="*/ 0 w 1602018"/>
                    <a:gd name="connsiteY0" fmla="*/ 1670941 h 2683226"/>
                    <a:gd name="connsiteX1" fmla="*/ 505645 w 1602018"/>
                    <a:gd name="connsiteY1" fmla="*/ 0 h 2683226"/>
                    <a:gd name="connsiteX2" fmla="*/ 1602018 w 1602018"/>
                    <a:gd name="connsiteY2" fmla="*/ 2683226 h 2683226"/>
                    <a:gd name="connsiteX3" fmla="*/ 0 w 1602018"/>
                    <a:gd name="connsiteY3" fmla="*/ 1670941 h 2683226"/>
                    <a:gd name="connsiteX0" fmla="*/ 0 w 1585256"/>
                    <a:gd name="connsiteY0" fmla="*/ 1598652 h 2683226"/>
                    <a:gd name="connsiteX1" fmla="*/ 488883 w 1585256"/>
                    <a:gd name="connsiteY1" fmla="*/ 0 h 2683226"/>
                    <a:gd name="connsiteX2" fmla="*/ 1585256 w 1585256"/>
                    <a:gd name="connsiteY2" fmla="*/ 2683226 h 2683226"/>
                    <a:gd name="connsiteX3" fmla="*/ 0 w 1585256"/>
                    <a:gd name="connsiteY3" fmla="*/ 1598652 h 2683226"/>
                    <a:gd name="connsiteX0" fmla="*/ 0 w 1547950"/>
                    <a:gd name="connsiteY0" fmla="*/ 1479042 h 2683226"/>
                    <a:gd name="connsiteX1" fmla="*/ 451577 w 1547950"/>
                    <a:gd name="connsiteY1" fmla="*/ 0 h 2683226"/>
                    <a:gd name="connsiteX2" fmla="*/ 1547950 w 1547950"/>
                    <a:gd name="connsiteY2" fmla="*/ 2683226 h 2683226"/>
                    <a:gd name="connsiteX3" fmla="*/ 0 w 1547950"/>
                    <a:gd name="connsiteY3" fmla="*/ 1479042 h 2683226"/>
                    <a:gd name="connsiteX0" fmla="*/ 0 w 1574014"/>
                    <a:gd name="connsiteY0" fmla="*/ 1541914 h 2683226"/>
                    <a:gd name="connsiteX1" fmla="*/ 477641 w 1574014"/>
                    <a:gd name="connsiteY1" fmla="*/ 0 h 2683226"/>
                    <a:gd name="connsiteX2" fmla="*/ 1574014 w 1574014"/>
                    <a:gd name="connsiteY2" fmla="*/ 2683226 h 2683226"/>
                    <a:gd name="connsiteX3" fmla="*/ 0 w 1574014"/>
                    <a:gd name="connsiteY3" fmla="*/ 1541914 h 2683226"/>
                    <a:gd name="connsiteX0" fmla="*/ 0 w 1561308"/>
                    <a:gd name="connsiteY0" fmla="*/ 1536655 h 2683226"/>
                    <a:gd name="connsiteX1" fmla="*/ 464935 w 1561308"/>
                    <a:gd name="connsiteY1" fmla="*/ 0 h 2683226"/>
                    <a:gd name="connsiteX2" fmla="*/ 1561308 w 1561308"/>
                    <a:gd name="connsiteY2" fmla="*/ 2683226 h 2683226"/>
                    <a:gd name="connsiteX3" fmla="*/ 0 w 1561308"/>
                    <a:gd name="connsiteY3" fmla="*/ 1536655 h 2683226"/>
                    <a:gd name="connsiteX0" fmla="*/ 0 w 1384018"/>
                    <a:gd name="connsiteY0" fmla="*/ 1681332 h 2683226"/>
                    <a:gd name="connsiteX1" fmla="*/ 287645 w 1384018"/>
                    <a:gd name="connsiteY1" fmla="*/ 0 h 2683226"/>
                    <a:gd name="connsiteX2" fmla="*/ 1384018 w 1384018"/>
                    <a:gd name="connsiteY2" fmla="*/ 2683226 h 2683226"/>
                    <a:gd name="connsiteX3" fmla="*/ 0 w 1384018"/>
                    <a:gd name="connsiteY3" fmla="*/ 1681332 h 2683226"/>
                    <a:gd name="connsiteX0" fmla="*/ 0 w 1423086"/>
                    <a:gd name="connsiteY0" fmla="*/ 1656134 h 2683226"/>
                    <a:gd name="connsiteX1" fmla="*/ 326713 w 1423086"/>
                    <a:gd name="connsiteY1" fmla="*/ 0 h 2683226"/>
                    <a:gd name="connsiteX2" fmla="*/ 1423086 w 1423086"/>
                    <a:gd name="connsiteY2" fmla="*/ 2683226 h 2683226"/>
                    <a:gd name="connsiteX3" fmla="*/ 0 w 1423086"/>
                    <a:gd name="connsiteY3" fmla="*/ 1656134 h 2683226"/>
                    <a:gd name="connsiteX0" fmla="*/ 0 w 1400367"/>
                    <a:gd name="connsiteY0" fmla="*/ 1567561 h 2683226"/>
                    <a:gd name="connsiteX1" fmla="*/ 303994 w 1400367"/>
                    <a:gd name="connsiteY1" fmla="*/ 0 h 2683226"/>
                    <a:gd name="connsiteX2" fmla="*/ 1400367 w 1400367"/>
                    <a:gd name="connsiteY2" fmla="*/ 2683226 h 2683226"/>
                    <a:gd name="connsiteX3" fmla="*/ 0 w 1400367"/>
                    <a:gd name="connsiteY3" fmla="*/ 1567561 h 2683226"/>
                    <a:gd name="connsiteX0" fmla="*/ 0 w 1282266"/>
                    <a:gd name="connsiteY0" fmla="*/ 1554027 h 2683226"/>
                    <a:gd name="connsiteX1" fmla="*/ 185893 w 1282266"/>
                    <a:gd name="connsiteY1" fmla="*/ 0 h 2683226"/>
                    <a:gd name="connsiteX2" fmla="*/ 1282266 w 1282266"/>
                    <a:gd name="connsiteY2" fmla="*/ 2683226 h 2683226"/>
                    <a:gd name="connsiteX3" fmla="*/ 0 w 1282266"/>
                    <a:gd name="connsiteY3" fmla="*/ 1554027 h 2683226"/>
                    <a:gd name="connsiteX0" fmla="*/ 0 w 1269858"/>
                    <a:gd name="connsiteY0" fmla="*/ 1480048 h 2683226"/>
                    <a:gd name="connsiteX1" fmla="*/ 173485 w 1269858"/>
                    <a:gd name="connsiteY1" fmla="*/ 0 h 2683226"/>
                    <a:gd name="connsiteX2" fmla="*/ 1269858 w 1269858"/>
                    <a:gd name="connsiteY2" fmla="*/ 2683226 h 2683226"/>
                    <a:gd name="connsiteX3" fmla="*/ 0 w 1269858"/>
                    <a:gd name="connsiteY3" fmla="*/ 1480048 h 2683226"/>
                    <a:gd name="connsiteX0" fmla="*/ 0 w 1281003"/>
                    <a:gd name="connsiteY0" fmla="*/ 1536292 h 2683226"/>
                    <a:gd name="connsiteX1" fmla="*/ 184630 w 1281003"/>
                    <a:gd name="connsiteY1" fmla="*/ 0 h 2683226"/>
                    <a:gd name="connsiteX2" fmla="*/ 1281003 w 1281003"/>
                    <a:gd name="connsiteY2" fmla="*/ 2683226 h 2683226"/>
                    <a:gd name="connsiteX3" fmla="*/ 0 w 1281003"/>
                    <a:gd name="connsiteY3" fmla="*/ 1536292 h 2683226"/>
                    <a:gd name="connsiteX0" fmla="*/ 0 w 1229969"/>
                    <a:gd name="connsiteY0" fmla="*/ 1515171 h 2683226"/>
                    <a:gd name="connsiteX1" fmla="*/ 133596 w 1229969"/>
                    <a:gd name="connsiteY1" fmla="*/ 0 h 2683226"/>
                    <a:gd name="connsiteX2" fmla="*/ 1229969 w 1229969"/>
                    <a:gd name="connsiteY2" fmla="*/ 2683226 h 2683226"/>
                    <a:gd name="connsiteX3" fmla="*/ 0 w 1229969"/>
                    <a:gd name="connsiteY3" fmla="*/ 1515171 h 2683226"/>
                    <a:gd name="connsiteX0" fmla="*/ 0 w 1125544"/>
                    <a:gd name="connsiteY0" fmla="*/ 1471952 h 2683226"/>
                    <a:gd name="connsiteX1" fmla="*/ 29171 w 1125544"/>
                    <a:gd name="connsiteY1" fmla="*/ 0 h 2683226"/>
                    <a:gd name="connsiteX2" fmla="*/ 1125544 w 1125544"/>
                    <a:gd name="connsiteY2" fmla="*/ 2683226 h 2683226"/>
                    <a:gd name="connsiteX3" fmla="*/ 0 w 1125544"/>
                    <a:gd name="connsiteY3" fmla="*/ 1471952 h 2683226"/>
                    <a:gd name="connsiteX0" fmla="*/ 0 w 1202648"/>
                    <a:gd name="connsiteY0" fmla="*/ 1325954 h 2683226"/>
                    <a:gd name="connsiteX1" fmla="*/ 106275 w 1202648"/>
                    <a:gd name="connsiteY1" fmla="*/ 0 h 2683226"/>
                    <a:gd name="connsiteX2" fmla="*/ 1202648 w 1202648"/>
                    <a:gd name="connsiteY2" fmla="*/ 2683226 h 2683226"/>
                    <a:gd name="connsiteX3" fmla="*/ 0 w 1202648"/>
                    <a:gd name="connsiteY3" fmla="*/ 1325954 h 2683226"/>
                    <a:gd name="connsiteX0" fmla="*/ 0 w 1192088"/>
                    <a:gd name="connsiteY0" fmla="*/ 1325954 h 2623057"/>
                    <a:gd name="connsiteX1" fmla="*/ 106275 w 1192088"/>
                    <a:gd name="connsiteY1" fmla="*/ 0 h 2623057"/>
                    <a:gd name="connsiteX2" fmla="*/ 1192088 w 1192088"/>
                    <a:gd name="connsiteY2" fmla="*/ 2623057 h 2623057"/>
                    <a:gd name="connsiteX3" fmla="*/ 0 w 1192088"/>
                    <a:gd name="connsiteY3" fmla="*/ 1325954 h 2623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088" h="2623057">
                      <a:moveTo>
                        <a:pt x="0" y="1325954"/>
                      </a:moveTo>
                      <a:lnTo>
                        <a:pt x="106275" y="0"/>
                      </a:lnTo>
                      <a:lnTo>
                        <a:pt x="1192088" y="2623057"/>
                      </a:lnTo>
                      <a:lnTo>
                        <a:pt x="0" y="1325954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>
                  <a:solidFill>
                    <a:srgbClr val="F1F1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8" name="이등변 삼각형 30">
                <a:extLst>
                  <a:ext uri="{FF2B5EF4-FFF2-40B4-BE49-F238E27FC236}">
                    <a16:creationId xmlns:a16="http://schemas.microsoft.com/office/drawing/2014/main" id="{B05D4B3B-A50D-490E-A6EE-086E1663B026}"/>
                  </a:ext>
                </a:extLst>
              </p:cNvPr>
              <p:cNvSpPr/>
              <p:nvPr/>
            </p:nvSpPr>
            <p:spPr>
              <a:xfrm rot="5400000">
                <a:off x="-413445" y="3259464"/>
                <a:ext cx="1066629" cy="270825"/>
              </a:xfrm>
              <a:custGeom>
                <a:avLst/>
                <a:gdLst>
                  <a:gd name="connsiteX0" fmla="*/ 0 w 1066629"/>
                  <a:gd name="connsiteY0" fmla="*/ 270343 h 270343"/>
                  <a:gd name="connsiteX1" fmla="*/ 508761 w 1066629"/>
                  <a:gd name="connsiteY1" fmla="*/ 0 h 270343"/>
                  <a:gd name="connsiteX2" fmla="*/ 1066629 w 1066629"/>
                  <a:gd name="connsiteY2" fmla="*/ 270343 h 270343"/>
                  <a:gd name="connsiteX3" fmla="*/ 0 w 1066629"/>
                  <a:gd name="connsiteY3" fmla="*/ 270343 h 270343"/>
                  <a:gd name="connsiteX0" fmla="*/ 0 w 1066629"/>
                  <a:gd name="connsiteY0" fmla="*/ 254441 h 254441"/>
                  <a:gd name="connsiteX1" fmla="*/ 516712 w 1066629"/>
                  <a:gd name="connsiteY1" fmla="*/ 0 h 254441"/>
                  <a:gd name="connsiteX2" fmla="*/ 1066629 w 1066629"/>
                  <a:gd name="connsiteY2" fmla="*/ 254441 h 254441"/>
                  <a:gd name="connsiteX3" fmla="*/ 0 w 1066629"/>
                  <a:gd name="connsiteY3" fmla="*/ 254441 h 254441"/>
                  <a:gd name="connsiteX0" fmla="*/ 0 w 1066629"/>
                  <a:gd name="connsiteY0" fmla="*/ 258417 h 258417"/>
                  <a:gd name="connsiteX1" fmla="*/ 512736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58417 h 258417"/>
                  <a:gd name="connsiteX1" fmla="*/ 500809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62393 h 292873"/>
                  <a:gd name="connsiteX0" fmla="*/ 0 w 1066629"/>
                  <a:gd name="connsiteY0" fmla="*/ 281169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81169 h 2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629" h="292873">
                    <a:moveTo>
                      <a:pt x="0" y="281169"/>
                    </a:moveTo>
                    <a:lnTo>
                      <a:pt x="504785" y="0"/>
                    </a:lnTo>
                    <a:lnTo>
                      <a:pt x="1066629" y="292873"/>
                    </a:lnTo>
                    <a:lnTo>
                      <a:pt x="0" y="2811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56C976F-99C3-4DEF-B4DA-1339AF846195}"/>
                </a:ext>
              </a:extLst>
            </p:cNvPr>
            <p:cNvCxnSpPr>
              <a:cxnSpLocks/>
              <a:stCxn id="71" idx="0"/>
              <a:endCxn id="73" idx="2"/>
            </p:cNvCxnSpPr>
            <p:nvPr/>
          </p:nvCxnSpPr>
          <p:spPr>
            <a:xfrm rot="10800000" flipH="1" flipV="1">
              <a:off x="11462045" y="2045319"/>
              <a:ext cx="729655" cy="798820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B6934F-3161-4F19-9D6B-F110C3B62548}"/>
                </a:ext>
              </a:extLst>
            </p:cNvPr>
            <p:cNvCxnSpPr>
              <a:cxnSpLocks/>
              <a:stCxn id="68" idx="0"/>
              <a:endCxn id="72" idx="0"/>
            </p:cNvCxnSpPr>
            <p:nvPr/>
          </p:nvCxnSpPr>
          <p:spPr>
            <a:xfrm rot="10800000" flipV="1">
              <a:off x="11559547" y="3993077"/>
              <a:ext cx="628440" cy="885859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83923CFB-841B-41DF-8E46-139862D0C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384" y="81264"/>
            <a:ext cx="1349496" cy="2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9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698A4-61E9-4BD4-8FB0-C0868D8C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304592-71E6-4D8D-B195-4312022DD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BAF77-C35F-4906-96C8-5CE816BD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E889-D0A0-4829-AE4F-F939CA63D4D2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47E7C9-4CB6-4ED7-B800-729F2600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2CB8FF-ACD7-4CF0-A945-A2005D7B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2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95B26-DD58-4112-BCC6-BA1697F3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637CDC-DFF2-499A-BF67-2A98B5D96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021AF2-1E1E-47DD-AD02-995296821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156B0-E6B1-4EE3-B976-478FB233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CA250-1FF1-4AEB-B1E5-A4E8476320FE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C417A-3115-4F60-98F1-D8678D6A5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9A290-48FE-4183-85E0-2FEB3F69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A5900-7585-4296-898B-39985CD0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DC8B7E-468F-4E1E-924A-9DB48D33F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2463CF-490D-46D3-A31A-E38CA87C0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E98916-D61A-4A95-8F7D-681F867C83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DFE506-3811-466B-B9E4-875A829D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4ED0C2-C7B9-42ED-954D-CAD2D5790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7B86A-51E4-42FD-A34F-535493997752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971743-CA64-42DB-B408-4D52C5BF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55A007-69F5-4578-8F47-5F6C0247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25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CC115-A92A-4A64-B030-052025E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F4DBEA-293E-4244-AD2F-1B32F4A8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8A22-D08D-440D-A6D4-2D08DADE6211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4ACA55-F88A-4BE5-B931-8032C11F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7336E5-035D-48E6-B0BD-36105D97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43988C-6433-4809-827C-6F9D442FE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A820-0DFE-4B15-A8E9-9FBF33598D04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A2F6B6-1229-4247-A881-F1AC513E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D9A3F-EBF9-4697-A7A6-1E01EE31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6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66E12-470B-4F25-98C6-52373AD9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80DEF-0924-43A5-B246-6E5CFF8B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4C3EC6-6F57-47F3-8B72-909E6583B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5D53F-914D-405A-BC1E-5EC86B1B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A20D9-89B0-44B5-921D-A5C1395449E3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6EE4C-7C77-48E5-B4B0-0EC26EE5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AFB881-A8B7-4C43-BE0A-79CEBD91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1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F023C-E94C-4CDE-8352-AB123B52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A5B49E-1B11-4E2A-A9EF-AA6A64202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965543-7589-4ECF-B1FE-0A632A60F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EB6438-E7E2-4DF6-8577-B3DD4CFB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E60BB-1710-41A9-ADBC-544113334633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BE407F-0AB8-405F-AC9B-795CF813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DBC64-DA58-44EE-A0D3-0010F6DC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3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E178FD-22CC-4336-81E4-66BF899D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260053-0F94-49C5-8D4C-57788235D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DD859-F666-488C-8F16-356E6A058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2BE88-32B9-4258-B26E-93F2CDF474DA}" type="datetime1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9FC99-312F-4B34-83E1-D93D3231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086BD-58AD-41C5-8A67-2DE06D16D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9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17F0B2-30E7-4DF2-9212-CCCFAEEBE0E7}"/>
              </a:ext>
            </a:extLst>
          </p:cNvPr>
          <p:cNvSpPr txBox="1"/>
          <p:nvPr/>
        </p:nvSpPr>
        <p:spPr>
          <a:xfrm>
            <a:off x="360000" y="3954213"/>
            <a:ext cx="252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나눔스퀘어OTF ExtraBold" panose="020B0600000101010101"/>
                <a:cs typeface="Arial" panose="020B0604020202020204" pitchFamily="34" charset="0"/>
              </a:rPr>
              <a:t>Creativity &amp; Confidence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나눔스퀘어OTF ExtraBold" panose="020B0600000101010101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4BF2B-46F4-414E-892B-4EA101A25E3C}"/>
              </a:ext>
            </a:extLst>
          </p:cNvPr>
          <p:cNvSpPr txBox="1"/>
          <p:nvPr/>
        </p:nvSpPr>
        <p:spPr>
          <a:xfrm>
            <a:off x="4673927" y="6386047"/>
            <a:ext cx="338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www.atikorea.com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A379C-BCFF-46BE-4914-2FFE124BE48F}"/>
              </a:ext>
            </a:extLst>
          </p:cNvPr>
          <p:cNvSpPr txBox="1"/>
          <p:nvPr/>
        </p:nvSpPr>
        <p:spPr>
          <a:xfrm>
            <a:off x="360000" y="2677496"/>
            <a:ext cx="5200839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95B5C"/>
                </a:solidFill>
                <a:latin typeface="+mj-ea"/>
                <a:ea typeface="+mj-ea"/>
              </a:rPr>
              <a:t>Lux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595B5C"/>
                </a:solidFill>
                <a:latin typeface="+mj-ea"/>
                <a:ea typeface="+mj-ea"/>
              </a:rPr>
              <a:t>Optical Chemical Concentration Analyzer</a:t>
            </a:r>
            <a:endParaRPr lang="ko-KR" altLang="en-US" b="1" dirty="0">
              <a:solidFill>
                <a:srgbClr val="595B5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915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6046B95-85A7-6825-8C55-84B1BA93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059" y="3615375"/>
            <a:ext cx="6159600" cy="2465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B5CD78-C088-1916-0AF3-6F52B6F1674B}"/>
              </a:ext>
            </a:extLst>
          </p:cNvPr>
          <p:cNvSpPr txBox="1"/>
          <p:nvPr/>
        </p:nvSpPr>
        <p:spPr>
          <a:xfrm>
            <a:off x="720000" y="1008000"/>
            <a:ext cx="260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long-term test [SC-1]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338C5-341D-6422-59AF-BBFE53627495}"/>
              </a:ext>
            </a:extLst>
          </p:cNvPr>
          <p:cNvSpPr txBox="1"/>
          <p:nvPr/>
        </p:nvSpPr>
        <p:spPr>
          <a:xfrm>
            <a:off x="720000" y="1412117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Test information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B81FA-AAA9-3274-48C8-AB93E3283E47}"/>
              </a:ext>
            </a:extLst>
          </p:cNvPr>
          <p:cNvSpPr txBox="1"/>
          <p:nvPr/>
        </p:nvSpPr>
        <p:spPr>
          <a:xfrm>
            <a:off x="720000" y="1719894"/>
            <a:ext cx="3863558" cy="1988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Target chemical: 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r>
              <a:rPr lang="en-US" altLang="ko-KR" sz="1200" baseline="-250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baseline="-250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 (5.5 </a:t>
            </a:r>
            <a:r>
              <a:rPr lang="en-US" altLang="ko-KR" sz="1200" dirty="0" err="1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%), NH</a:t>
            </a:r>
            <a:r>
              <a:rPr lang="en-US" altLang="ko-KR" sz="1200" baseline="-250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OH (1.0 </a:t>
            </a:r>
            <a:r>
              <a:rPr lang="en-US" altLang="ko-KR" sz="1200" dirty="0" err="1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%)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측정 시간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30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(Long-term)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spec.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UV RSD(%)≤2%, IR RSD(%)≤1%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r>
              <a:rPr lang="en-US" altLang="ko-KR" sz="1200" baseline="-250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baseline="-250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en-US" altLang="ko-KR" sz="1200" dirty="0" err="1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%) ±0.3%, NH</a:t>
            </a:r>
            <a:r>
              <a:rPr lang="en-US" altLang="ko-KR" sz="1200" baseline="-250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OH (</a:t>
            </a:r>
            <a:r>
              <a:rPr lang="en-US" altLang="ko-KR" sz="1200" dirty="0" err="1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%) ±0.2%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Flow rate (ml/min) 15 ml/min (±5 ml)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Chemical temperature (℃) ±5 ℃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9391F-FBF1-7C4A-A4F2-5F5D0676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59" y="588471"/>
            <a:ext cx="6158572" cy="2960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33BA97-72F7-A7EC-B6FE-FB9BE1288885}"/>
              </a:ext>
            </a:extLst>
          </p:cNvPr>
          <p:cNvSpPr txBox="1"/>
          <p:nvPr/>
        </p:nvSpPr>
        <p:spPr>
          <a:xfrm>
            <a:off x="7752062" y="1172666"/>
            <a:ext cx="2424995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r>
              <a:rPr lang="en-US" altLang="ko-KR" sz="10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0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conc. 5.51 (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%), RSD(%) 0.31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4AB86-BD24-0F8D-71BB-BE7B5E60AC5A}"/>
              </a:ext>
            </a:extLst>
          </p:cNvPr>
          <p:cNvSpPr txBox="1"/>
          <p:nvPr/>
        </p:nvSpPr>
        <p:spPr>
          <a:xfrm>
            <a:off x="7752061" y="2717931"/>
            <a:ext cx="2424995" cy="24622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NH</a:t>
            </a:r>
            <a:r>
              <a:rPr lang="en-US" altLang="ko-KR" sz="10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OH</a:t>
            </a:r>
            <a:r>
              <a:rPr lang="en-US" altLang="ko-KR" sz="10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conc. 1.02 (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%), RSD(%) 0.51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1DACE-DBFC-3847-EA24-57BF9690A3CE}"/>
              </a:ext>
            </a:extLst>
          </p:cNvPr>
          <p:cNvSpPr txBox="1"/>
          <p:nvPr/>
        </p:nvSpPr>
        <p:spPr>
          <a:xfrm>
            <a:off x="7752060" y="2029055"/>
            <a:ext cx="2424995" cy="2462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Chemical temperature: 25.05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40C3F-2B49-2AC0-95AD-072E303A8F5D}"/>
              </a:ext>
            </a:extLst>
          </p:cNvPr>
          <p:cNvSpPr txBox="1"/>
          <p:nvPr/>
        </p:nvSpPr>
        <p:spPr>
          <a:xfrm>
            <a:off x="7752060" y="4931967"/>
            <a:ext cx="2424995" cy="2462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Flow rate: 14.94 (ml/min)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E0FFFBB-D069-69CA-4320-30B3D72DC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727529"/>
              </p:ext>
            </p:extLst>
          </p:nvPr>
        </p:nvGraphicFramePr>
        <p:xfrm>
          <a:off x="720000" y="3843949"/>
          <a:ext cx="4491120" cy="187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224">
                  <a:extLst>
                    <a:ext uri="{9D8B030D-6E8A-4147-A177-3AD203B41FA5}">
                      <a16:colId xmlns:a16="http://schemas.microsoft.com/office/drawing/2014/main" val="3869386270"/>
                    </a:ext>
                  </a:extLst>
                </a:gridCol>
                <a:gridCol w="898224">
                  <a:extLst>
                    <a:ext uri="{9D8B030D-6E8A-4147-A177-3AD203B41FA5}">
                      <a16:colId xmlns:a16="http://schemas.microsoft.com/office/drawing/2014/main" val="2614388078"/>
                    </a:ext>
                  </a:extLst>
                </a:gridCol>
                <a:gridCol w="898224">
                  <a:extLst>
                    <a:ext uri="{9D8B030D-6E8A-4147-A177-3AD203B41FA5}">
                      <a16:colId xmlns:a16="http://schemas.microsoft.com/office/drawing/2014/main" val="4059019064"/>
                    </a:ext>
                  </a:extLst>
                </a:gridCol>
                <a:gridCol w="898224">
                  <a:extLst>
                    <a:ext uri="{9D8B030D-6E8A-4147-A177-3AD203B41FA5}">
                      <a16:colId xmlns:a16="http://schemas.microsoft.com/office/drawing/2014/main" val="3563290308"/>
                    </a:ext>
                  </a:extLst>
                </a:gridCol>
                <a:gridCol w="898224">
                  <a:extLst>
                    <a:ext uri="{9D8B030D-6E8A-4147-A177-3AD203B41FA5}">
                      <a16:colId xmlns:a16="http://schemas.microsoft.com/office/drawing/2014/main" val="215257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NH</a:t>
                      </a:r>
                      <a:r>
                        <a:rPr lang="en-US" altLang="ko-KR" sz="100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OH conc.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wt</a:t>
                      </a:r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%)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</a:t>
                      </a:r>
                      <a:r>
                        <a:rPr lang="en-US" altLang="ko-KR" sz="100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</a:t>
                      </a:r>
                      <a:r>
                        <a:rPr lang="en-US" altLang="ko-KR" sz="100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conc.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wt</a:t>
                      </a:r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%)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Chem. Temp.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(℃)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Flow rate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(ml/min)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1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Target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1.00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5.50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25.00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15.00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extLst>
                  <a:ext uri="{0D108BD9-81ED-4DB2-BD59-A6C34878D82A}">
                    <a16:rowId xmlns:a16="http://schemas.microsoft.com/office/drawing/2014/main" val="351024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Average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1.02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5.51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25.05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14.94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extLst>
                  <a:ext uri="{0D108BD9-81ED-4DB2-BD59-A6C34878D82A}">
                    <a16:rowId xmlns:a16="http://schemas.microsoft.com/office/drawing/2014/main" val="352618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STDEV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0.01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0.02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0.08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0.17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extLst>
                  <a:ext uri="{0D108BD9-81ED-4DB2-BD59-A6C34878D82A}">
                    <a16:rowId xmlns:a16="http://schemas.microsoft.com/office/drawing/2014/main" val="137852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RSD(%)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0.51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0.31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0.31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1.14</a:t>
                      </a:r>
                      <a:endParaRPr lang="ko-KR" altLang="en-US" sz="1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46923" marR="46923" anchor="ctr"/>
                </a:tc>
                <a:extLst>
                  <a:ext uri="{0D108BD9-81ED-4DB2-BD59-A6C34878D82A}">
                    <a16:rowId xmlns:a16="http://schemas.microsoft.com/office/drawing/2014/main" val="25407135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91CBD74-1BE7-4D6A-1B6D-93A0EE408C58}"/>
              </a:ext>
            </a:extLst>
          </p:cNvPr>
          <p:cNvSpPr txBox="1"/>
          <p:nvPr/>
        </p:nvSpPr>
        <p:spPr>
          <a:xfrm>
            <a:off x="5964041" y="2369887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D.I water</a:t>
            </a:r>
            <a:endParaRPr lang="ko-KR" altLang="en-US" sz="1000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94BFF-96E0-AEF6-F22E-B3003F5F16CF}"/>
              </a:ext>
            </a:extLst>
          </p:cNvPr>
          <p:cNvSpPr txBox="1"/>
          <p:nvPr/>
        </p:nvSpPr>
        <p:spPr>
          <a:xfrm>
            <a:off x="9335589" y="464623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SC-1</a:t>
            </a:r>
            <a:endParaRPr lang="ko-KR" altLang="en-US" sz="1000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66B679-7CF9-5D64-767A-F12D97607E26}"/>
              </a:ext>
            </a:extLst>
          </p:cNvPr>
          <p:cNvCxnSpPr/>
          <p:nvPr/>
        </p:nvCxnSpPr>
        <p:spPr>
          <a:xfrm>
            <a:off x="6326480" y="2616108"/>
            <a:ext cx="0" cy="36000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FAF782-8E93-A538-6BF0-920642B87E1A}"/>
              </a:ext>
            </a:extLst>
          </p:cNvPr>
          <p:cNvCxnSpPr/>
          <p:nvPr/>
        </p:nvCxnSpPr>
        <p:spPr>
          <a:xfrm>
            <a:off x="9581009" y="694424"/>
            <a:ext cx="0" cy="36000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61DCE9-71DE-8B78-2F50-2997E38E28AC}"/>
              </a:ext>
            </a:extLst>
          </p:cNvPr>
          <p:cNvSpPr txBox="1"/>
          <p:nvPr/>
        </p:nvSpPr>
        <p:spPr>
          <a:xfrm>
            <a:off x="720000" y="360000"/>
            <a:ext cx="393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Quality &amp; Reliability</a:t>
            </a:r>
          </a:p>
        </p:txBody>
      </p:sp>
    </p:spTree>
    <p:extLst>
      <p:ext uri="{BB962C8B-B14F-4D97-AF65-F5344CB8AC3E}">
        <p14:creationId xmlns:p14="http://schemas.microsoft.com/office/powerpoint/2010/main" val="265776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A71E58E-A89D-458B-A22D-64E52927FEC2}"/>
              </a:ext>
            </a:extLst>
          </p:cNvPr>
          <p:cNvSpPr txBox="1"/>
          <p:nvPr/>
        </p:nvSpPr>
        <p:spPr>
          <a:xfrm>
            <a:off x="1021732" y="212324"/>
            <a:ext cx="7531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함초롬돋움" panose="02030504000101010101" pitchFamily="18" charset="-127"/>
                <a:cs typeface="함초롬돋움" panose="02030504000101010101" pitchFamily="18" charset="-127"/>
              </a:rPr>
              <a:t>New Function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4D7DB-C370-1115-5847-82859381A65E}"/>
              </a:ext>
            </a:extLst>
          </p:cNvPr>
          <p:cNvSpPr txBox="1"/>
          <p:nvPr/>
        </p:nvSpPr>
        <p:spPr>
          <a:xfrm>
            <a:off x="1116161" y="655225"/>
            <a:ext cx="6499796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Extended Touch LCD screen [7.0’’ </a:t>
            </a:r>
            <a:r>
              <a:rPr lang="en-US" altLang="ko-KR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Wingdings" panose="05000000000000000000" pitchFamily="2" charset="2"/>
              </a:rPr>
              <a:t> 10.1’’]</a:t>
            </a:r>
            <a:endParaRPr lang="en-US" altLang="ko-KR" sz="14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UI design version update [UI 1.0 </a:t>
            </a:r>
            <a:r>
              <a:rPr lang="en-US" altLang="ko-KR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Wingdings" panose="05000000000000000000" pitchFamily="2" charset="2"/>
              </a:rPr>
              <a:t> UI 2.0]</a:t>
            </a:r>
            <a:endParaRPr lang="en-US" altLang="ko-KR" sz="14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23E77D2-AC96-9ACF-DDFA-B18BB31D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82" y="1397714"/>
            <a:ext cx="9473792" cy="52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2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5BCDF-2A4D-ECA9-4D69-DC2291F7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ADEF07D-F5F7-EC24-7EB9-8156D954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17" y="1500211"/>
            <a:ext cx="5968260" cy="2821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AA342-02BD-21FE-C91B-ADD2005214E7}"/>
              </a:ext>
            </a:extLst>
          </p:cNvPr>
          <p:cNvSpPr txBox="1"/>
          <p:nvPr/>
        </p:nvSpPr>
        <p:spPr>
          <a:xfrm>
            <a:off x="1021732" y="212324"/>
            <a:ext cx="7531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함초롬돋움" panose="02030504000101010101" pitchFamily="18" charset="-127"/>
                <a:cs typeface="함초롬돋움" panose="02030504000101010101" pitchFamily="18" charset="-127"/>
              </a:rPr>
              <a:t>New Function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(Auto Calibration &amp; LED life-time)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CB5B9-C81C-3417-EDC8-F1AE3ECE4AFD}"/>
              </a:ext>
            </a:extLst>
          </p:cNvPr>
          <p:cNvSpPr txBox="1"/>
          <p:nvPr/>
        </p:nvSpPr>
        <p:spPr>
          <a:xfrm>
            <a:off x="1116161" y="834748"/>
            <a:ext cx="6499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Auto-calibration for light sources</a:t>
            </a:r>
          </a:p>
        </p:txBody>
      </p:sp>
      <p:graphicFrame>
        <p:nvGraphicFramePr>
          <p:cNvPr id="114" name="표 3">
            <a:extLst>
              <a:ext uri="{FF2B5EF4-FFF2-40B4-BE49-F238E27FC236}">
                <a16:creationId xmlns:a16="http://schemas.microsoft.com/office/drawing/2014/main" id="{04758B4D-3055-13E2-4F4D-519D7FCDE907}"/>
              </a:ext>
            </a:extLst>
          </p:cNvPr>
          <p:cNvGraphicFramePr>
            <a:graphicFrameLocks noGrp="1"/>
          </p:cNvGraphicFramePr>
          <p:nvPr/>
        </p:nvGraphicFramePr>
        <p:xfrm>
          <a:off x="3191171" y="4688031"/>
          <a:ext cx="6648154" cy="1679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3420">
                  <a:extLst>
                    <a:ext uri="{9D8B030D-6E8A-4147-A177-3AD203B41FA5}">
                      <a16:colId xmlns:a16="http://schemas.microsoft.com/office/drawing/2014/main" val="3832618498"/>
                    </a:ext>
                  </a:extLst>
                </a:gridCol>
                <a:gridCol w="2417367">
                  <a:extLst>
                    <a:ext uri="{9D8B030D-6E8A-4147-A177-3AD203B41FA5}">
                      <a16:colId xmlns:a16="http://schemas.microsoft.com/office/drawing/2014/main" val="3604761125"/>
                    </a:ext>
                  </a:extLst>
                </a:gridCol>
                <a:gridCol w="2417367">
                  <a:extLst>
                    <a:ext uri="{9D8B030D-6E8A-4147-A177-3AD203B41FA5}">
                      <a16:colId xmlns:a16="http://schemas.microsoft.com/office/drawing/2014/main" val="212349777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/>
                    </a:p>
                  </a:txBody>
                  <a:tcPr marL="132909" marR="132909" marT="66454" marB="6645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Standard</a:t>
                      </a:r>
                      <a:endParaRPr lang="ko-KR" altLang="en-US" sz="1200" b="1" dirty="0"/>
                    </a:p>
                  </a:txBody>
                  <a:tcPr marL="81729" marR="81729" marT="40865" marB="4086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Advanced</a:t>
                      </a:r>
                    </a:p>
                    <a:p>
                      <a:pPr algn="ctr" latinLnBrk="1"/>
                      <a:r>
                        <a:rPr lang="en-US" altLang="ko-KR" sz="1200" b="1" dirty="0"/>
                        <a:t>(Auto calibration function)</a:t>
                      </a:r>
                      <a:endParaRPr lang="ko-KR" altLang="en-US" sz="1200" b="1" dirty="0"/>
                    </a:p>
                  </a:txBody>
                  <a:tcPr marL="81729" marR="81729" marT="40865" marB="4086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631960"/>
                  </a:ext>
                </a:extLst>
              </a:tr>
              <a:tr h="422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Life-time</a:t>
                      </a:r>
                      <a:endParaRPr lang="ko-KR" altLang="en-US" sz="1050" b="1" dirty="0"/>
                    </a:p>
                  </a:txBody>
                  <a:tcPr marL="81729" marR="81729" marT="40865" marB="4086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40,000H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729" marR="81729" marT="40865" marB="4086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50,000H</a:t>
                      </a:r>
                      <a:endParaRPr lang="ko-KR" altLang="ko-KR" sz="1200" b="1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729" marR="81729" marT="40865" marB="40865" anchor="ctr"/>
                </a:tc>
                <a:extLst>
                  <a:ext uri="{0D108BD9-81ED-4DB2-BD59-A6C34878D82A}">
                    <a16:rowId xmlns:a16="http://schemas.microsoft.com/office/drawing/2014/main" val="1788191816"/>
                  </a:ext>
                </a:extLst>
              </a:tr>
              <a:tr h="422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Recommended</a:t>
                      </a:r>
                    </a:p>
                    <a:p>
                      <a:pPr algn="ctr" latinLnBrk="1"/>
                      <a:r>
                        <a:rPr lang="en-US" altLang="ko-KR" sz="1000" b="1" dirty="0"/>
                        <a:t>replacement LED</a:t>
                      </a:r>
                    </a:p>
                  </a:txBody>
                  <a:tcPr marL="81729" marR="81729" marT="40865" marB="4086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27,000H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729" marR="81729" marT="40865" marB="4086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47,000</a:t>
                      </a:r>
                      <a:r>
                        <a:rPr lang="en-US" altLang="ko-KR" sz="1200" b="1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ko-KR" altLang="en-US" sz="1200" b="1" dirty="0"/>
                    </a:p>
                  </a:txBody>
                  <a:tcPr marL="81729" marR="81729" marT="40865" marB="40865" anchor="ctr"/>
                </a:tc>
                <a:extLst>
                  <a:ext uri="{0D108BD9-81ED-4DB2-BD59-A6C34878D82A}">
                    <a16:rowId xmlns:a16="http://schemas.microsoft.com/office/drawing/2014/main" val="3567937302"/>
                  </a:ext>
                </a:extLst>
              </a:tr>
              <a:tr h="386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Range of high accuracy</a:t>
                      </a:r>
                    </a:p>
                  </a:txBody>
                  <a:tcPr marL="81729" marR="81729" marT="40865" marB="4086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18,000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729" marR="81729" marT="40865" marB="4086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45,000</a:t>
                      </a:r>
                      <a:r>
                        <a:rPr lang="en-US" altLang="ko-KR" sz="1200" b="1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ko-KR" altLang="en-US" sz="1200" b="1" dirty="0"/>
                    </a:p>
                  </a:txBody>
                  <a:tcPr marL="81729" marR="81729" marT="40865" marB="40865" anchor="ctr"/>
                </a:tc>
                <a:extLst>
                  <a:ext uri="{0D108BD9-81ED-4DB2-BD59-A6C34878D82A}">
                    <a16:rowId xmlns:a16="http://schemas.microsoft.com/office/drawing/2014/main" val="137745817"/>
                  </a:ext>
                </a:extLst>
              </a:tr>
            </a:tbl>
          </a:graphicData>
        </a:graphic>
      </p:graphicFrame>
      <p:sp>
        <p:nvSpPr>
          <p:cNvPr id="145" name="TextBox 144">
            <a:extLst>
              <a:ext uri="{FF2B5EF4-FFF2-40B4-BE49-F238E27FC236}">
                <a16:creationId xmlns:a16="http://schemas.microsoft.com/office/drawing/2014/main" id="{DE6707FD-5224-0379-14CD-E36D541374B0}"/>
              </a:ext>
            </a:extLst>
          </p:cNvPr>
          <p:cNvSpPr txBox="1"/>
          <p:nvPr/>
        </p:nvSpPr>
        <p:spPr>
          <a:xfrm>
            <a:off x="5506465" y="6365404"/>
            <a:ext cx="44376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※ The lifetime can vary depending on the user's equipment usage methods.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6B826-2BA0-60CC-8060-01C4B1637D38}"/>
              </a:ext>
            </a:extLst>
          </p:cNvPr>
          <p:cNvSpPr txBox="1"/>
          <p:nvPr/>
        </p:nvSpPr>
        <p:spPr>
          <a:xfrm>
            <a:off x="4249074" y="2163581"/>
            <a:ext cx="1758852" cy="2462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B050"/>
                </a:solidFill>
              </a:rPr>
              <a:t>Auto-calibration applied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CDB8B-A32A-C95F-4EF0-74BB4A5BB173}"/>
              </a:ext>
            </a:extLst>
          </p:cNvPr>
          <p:cNvSpPr txBox="1"/>
          <p:nvPr/>
        </p:nvSpPr>
        <p:spPr>
          <a:xfrm>
            <a:off x="2606822" y="1770341"/>
            <a:ext cx="19206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B0F0"/>
                </a:solidFill>
              </a:rPr>
              <a:t>Auto-calibration not applied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4E8130-4B1E-6841-F909-980E4742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02" y="1500211"/>
            <a:ext cx="4428870" cy="2595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C1F6E8-62EE-6937-9DB4-349EC4BA9637}"/>
              </a:ext>
            </a:extLst>
          </p:cNvPr>
          <p:cNvSpPr/>
          <p:nvPr/>
        </p:nvSpPr>
        <p:spPr>
          <a:xfrm>
            <a:off x="10494022" y="1565669"/>
            <a:ext cx="698500" cy="157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76C835-1DE7-0B77-1BF7-342E2FDED5D0}"/>
              </a:ext>
            </a:extLst>
          </p:cNvPr>
          <p:cNvSpPr/>
          <p:nvPr/>
        </p:nvSpPr>
        <p:spPr>
          <a:xfrm>
            <a:off x="8642350" y="1856290"/>
            <a:ext cx="2393950" cy="16764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03986D2-7B79-FA2D-AFA5-80A769CD18D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9839325" y="1264519"/>
            <a:ext cx="310488" cy="628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823F4E-B3FD-35FF-8A36-90FF8F6E3804}"/>
              </a:ext>
            </a:extLst>
          </p:cNvPr>
          <p:cNvSpPr txBox="1"/>
          <p:nvPr/>
        </p:nvSpPr>
        <p:spPr>
          <a:xfrm>
            <a:off x="10149813" y="1141408"/>
            <a:ext cx="1386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LED life-time status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17F0B2-30E7-4DF2-9212-CCCFAEEBE0E7}"/>
              </a:ext>
            </a:extLst>
          </p:cNvPr>
          <p:cNvSpPr txBox="1"/>
          <p:nvPr/>
        </p:nvSpPr>
        <p:spPr>
          <a:xfrm>
            <a:off x="446105" y="3954213"/>
            <a:ext cx="252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나눔스퀘어OTF ExtraBold" panose="020B0600000101010101"/>
                <a:cs typeface="Arial" panose="020B0604020202020204" pitchFamily="34" charset="0"/>
              </a:rPr>
              <a:t>Creativity &amp; Confidence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나눔스퀘어OTF ExtraBold" panose="020B0600000101010101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4BF2B-46F4-414E-892B-4EA101A25E3C}"/>
              </a:ext>
            </a:extLst>
          </p:cNvPr>
          <p:cNvSpPr txBox="1"/>
          <p:nvPr/>
        </p:nvSpPr>
        <p:spPr>
          <a:xfrm>
            <a:off x="4673927" y="6386047"/>
            <a:ext cx="338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www.atikorea.com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48D24-10D2-DB46-6221-26C2EC552EEC}"/>
              </a:ext>
            </a:extLst>
          </p:cNvPr>
          <p:cNvSpPr txBox="1"/>
          <p:nvPr/>
        </p:nvSpPr>
        <p:spPr>
          <a:xfrm>
            <a:off x="446105" y="3369438"/>
            <a:ext cx="3040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95B5C"/>
                </a:solidFill>
                <a:latin typeface="+mj-ea"/>
                <a:ea typeface="+mj-ea"/>
              </a:rPr>
              <a:t>Thank you</a:t>
            </a:r>
            <a:endParaRPr lang="ko-KR" altLang="en-US" sz="3200" b="1" dirty="0">
              <a:solidFill>
                <a:srgbClr val="595B5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026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E3315A89-A956-4181-A88B-EB257E558D10}"/>
              </a:ext>
            </a:extLst>
          </p:cNvPr>
          <p:cNvGrpSpPr/>
          <p:nvPr/>
        </p:nvGrpSpPr>
        <p:grpSpPr>
          <a:xfrm>
            <a:off x="3960000" y="1651176"/>
            <a:ext cx="3898232" cy="598949"/>
            <a:chOff x="3370798" y="1272034"/>
            <a:chExt cx="3898232" cy="59894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E36A011-B467-4457-8983-D231965A5CD7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30D264EB-01FB-415F-A434-4FA8131A76A1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E862246-4CEB-4451-A0FE-D689EED50385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pc="-150" dirty="0">
                  <a:solidFill>
                    <a:schemeClr val="accent1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en-US" altLang="ko-KR" sz="2000" spc="-150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Introduction : Lux </a:t>
                </a:r>
              </a:p>
              <a:p>
                <a:pPr algn="ctr"/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5EA07A-DC27-4951-8098-092B25948EB8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087F2C-E2D6-4DB9-8BB7-2FBB58BC9CDB}"/>
              </a:ext>
            </a:extLst>
          </p:cNvPr>
          <p:cNvGrpSpPr/>
          <p:nvPr/>
        </p:nvGrpSpPr>
        <p:grpSpPr>
          <a:xfrm>
            <a:off x="3960000" y="3147972"/>
            <a:ext cx="3898232" cy="598949"/>
            <a:chOff x="3370798" y="1272034"/>
            <a:chExt cx="3898232" cy="598949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07CA0BE-7C25-4C35-A1FE-08434A8A95CE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3803A4D3-ACEA-445C-B0A9-1F5057D0334A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8C8E3D-89ED-4A89-A2DD-83F1CE563B8C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pc="-150" dirty="0">
                  <a:solidFill>
                    <a:schemeClr val="accent1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endParaRPr lang="en-US" altLang="ko-KR" sz="2000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endParaRPr lang="en-US" altLang="ko-KR" sz="2000" spc="-150" dirty="0">
                  <a:solidFill>
                    <a:schemeClr val="accent1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en-US" altLang="ko-KR" sz="2000" spc="-150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Application : SC-1</a:t>
                </a:r>
              </a:p>
              <a:p>
                <a:pPr algn="ctr"/>
                <a:endPara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endParaRPr lang="en-US" altLang="ko-KR" sz="2000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D137FF-D5ED-42CB-A61A-A629602E36F3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9932DF-B9F6-4E09-A42B-9308A3D3A431}"/>
              </a:ext>
            </a:extLst>
          </p:cNvPr>
          <p:cNvGrpSpPr/>
          <p:nvPr/>
        </p:nvGrpSpPr>
        <p:grpSpPr>
          <a:xfrm>
            <a:off x="3960000" y="2399574"/>
            <a:ext cx="3898232" cy="598949"/>
            <a:chOff x="3883042" y="2141182"/>
            <a:chExt cx="3898232" cy="59894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25D2AE3-9A5F-4F90-8136-6B266DF00287}"/>
                </a:ext>
              </a:extLst>
            </p:cNvPr>
            <p:cNvGrpSpPr/>
            <p:nvPr/>
          </p:nvGrpSpPr>
          <p:grpSpPr>
            <a:xfrm>
              <a:off x="3883042" y="2141182"/>
              <a:ext cx="3898232" cy="588684"/>
              <a:chOff x="3140242" y="2023272"/>
              <a:chExt cx="3898232" cy="588684"/>
            </a:xfrm>
            <a:solidFill>
              <a:srgbClr val="7395D3"/>
            </a:solidFill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FA69BD36-6FE4-4FBC-B1B4-FC209D42CEA4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EC59D59-8488-40EB-A0AF-9B534C78439B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spc="-150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Application : DSP</a:t>
                </a:r>
                <a:endPara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1D4556-94CF-4E89-AC1A-8A983B39E038}"/>
                </a:ext>
              </a:extLst>
            </p:cNvPr>
            <p:cNvSpPr txBox="1"/>
            <p:nvPr/>
          </p:nvSpPr>
          <p:spPr>
            <a:xfrm>
              <a:off x="3922489" y="2155356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F38AF08-A4EC-4311-8318-1F07AB2427CB}"/>
              </a:ext>
            </a:extLst>
          </p:cNvPr>
          <p:cNvSpPr txBox="1"/>
          <p:nvPr/>
        </p:nvSpPr>
        <p:spPr>
          <a:xfrm>
            <a:off x="720000" y="360000"/>
            <a:ext cx="32727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30504000101010101" pitchFamily="18" charset="-127"/>
              </a:rPr>
              <a:t>Contents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04C8BBD-5054-7BF0-7281-B4E27CD60CB9}"/>
              </a:ext>
            </a:extLst>
          </p:cNvPr>
          <p:cNvGrpSpPr/>
          <p:nvPr/>
        </p:nvGrpSpPr>
        <p:grpSpPr>
          <a:xfrm>
            <a:off x="3960000" y="3872971"/>
            <a:ext cx="3898232" cy="598949"/>
            <a:chOff x="3883042" y="2141182"/>
            <a:chExt cx="3898232" cy="59894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2304C6-3024-D6FB-0F55-1D3020CD7520}"/>
                </a:ext>
              </a:extLst>
            </p:cNvPr>
            <p:cNvGrpSpPr/>
            <p:nvPr/>
          </p:nvGrpSpPr>
          <p:grpSpPr>
            <a:xfrm>
              <a:off x="3883042" y="2141182"/>
              <a:ext cx="3898232" cy="588684"/>
              <a:chOff x="3140242" y="2023272"/>
              <a:chExt cx="3898232" cy="588684"/>
            </a:xfrm>
            <a:solidFill>
              <a:srgbClr val="7395D3"/>
            </a:solidFill>
          </p:grpSpPr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8367AB82-E4B7-A431-10ED-59C9072CF289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DB76190-C45C-183D-FBB5-A6E26E1F1323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spc="-150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Quality &amp; Reliability</a:t>
                </a:r>
                <a:endPara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D1CE33-2155-35FC-BBB0-35A44045CB3E}"/>
                </a:ext>
              </a:extLst>
            </p:cNvPr>
            <p:cNvSpPr txBox="1"/>
            <p:nvPr/>
          </p:nvSpPr>
          <p:spPr>
            <a:xfrm>
              <a:off x="3922489" y="2155356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169B30-BD9D-293D-F7A3-53E052575322}"/>
              </a:ext>
            </a:extLst>
          </p:cNvPr>
          <p:cNvGrpSpPr/>
          <p:nvPr/>
        </p:nvGrpSpPr>
        <p:grpSpPr>
          <a:xfrm>
            <a:off x="3960000" y="4593701"/>
            <a:ext cx="3898232" cy="598949"/>
            <a:chOff x="3370798" y="1272034"/>
            <a:chExt cx="3898232" cy="59894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9ECFB52-7A19-3689-FCF4-9D7165112F8B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5" name="이등변 삼각형 4">
                <a:extLst>
                  <a:ext uri="{FF2B5EF4-FFF2-40B4-BE49-F238E27FC236}">
                    <a16:creationId xmlns:a16="http://schemas.microsoft.com/office/drawing/2014/main" id="{C9FB8765-C996-4715-B633-7263A4A5F2C4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9BBB013-4FEE-3E67-AD31-431990497298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pc="-150" dirty="0">
                  <a:solidFill>
                    <a:schemeClr val="accent1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endParaRPr lang="en-US" altLang="ko-KR" sz="2000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endParaRPr lang="en-US" altLang="ko-KR" sz="2000" spc="-150" dirty="0">
                  <a:solidFill>
                    <a:schemeClr val="accent1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en-US" altLang="ko-KR" sz="2000" spc="-150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New functions</a:t>
                </a:r>
              </a:p>
              <a:p>
                <a:pPr algn="ctr"/>
                <a:endPara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endParaRPr lang="en-US" altLang="ko-KR" sz="2000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82CB84-AECA-7F36-255B-42C45B75BEF9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8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1DA75BB-0BF0-4BCE-85EC-C2E826BE8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60" y="4244500"/>
            <a:ext cx="2250946" cy="1961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33DDA-CF47-4FA7-92E8-4F2E64C0D704}"/>
              </a:ext>
            </a:extLst>
          </p:cNvPr>
          <p:cNvSpPr txBox="1"/>
          <p:nvPr/>
        </p:nvSpPr>
        <p:spPr>
          <a:xfrm>
            <a:off x="1221060" y="3836821"/>
            <a:ext cx="3430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Size(mm) : 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36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 x 30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 x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40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400" b="1" dirty="0" err="1">
                <a:solidFill>
                  <a:schemeClr val="bg1">
                    <a:lumMod val="50000"/>
                  </a:schemeClr>
                </a:solidFill>
              </a:rPr>
              <a:t>WxDxH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) 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FDB6F-5203-4D3D-96D0-604B359DEA29}"/>
              </a:ext>
            </a:extLst>
          </p:cNvPr>
          <p:cNvSpPr txBox="1"/>
          <p:nvPr/>
        </p:nvSpPr>
        <p:spPr>
          <a:xfrm>
            <a:off x="1767683" y="6302902"/>
            <a:ext cx="233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Sensor module (UV + IR)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8F69B-954C-45C1-89ED-63052205A6EF}"/>
              </a:ext>
            </a:extLst>
          </p:cNvPr>
          <p:cNvSpPr txBox="1"/>
          <p:nvPr/>
        </p:nvSpPr>
        <p:spPr>
          <a:xfrm>
            <a:off x="5400000" y="2383580"/>
            <a:ext cx="299533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>
                <a:ln w="0"/>
                <a:solidFill>
                  <a:schemeClr val="accent5">
                    <a:lumMod val="75000"/>
                  </a:schemeClr>
                </a:solidFill>
                <a:latin typeface="+mn-ea"/>
              </a:rPr>
              <a:t>Principle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02C02F-229F-4617-B45E-352E435C4EFC}"/>
              </a:ext>
            </a:extLst>
          </p:cNvPr>
          <p:cNvSpPr txBox="1"/>
          <p:nvPr/>
        </p:nvSpPr>
        <p:spPr>
          <a:xfrm>
            <a:off x="5400000" y="2978243"/>
            <a:ext cx="4329997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OAS : Optical Absorption Spectroscopy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Light Source : UV, 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21892D-3FE4-4027-BAC6-18A682975927}"/>
              </a:ext>
            </a:extLst>
          </p:cNvPr>
          <p:cNvSpPr txBox="1"/>
          <p:nvPr/>
        </p:nvSpPr>
        <p:spPr>
          <a:xfrm>
            <a:off x="5400000" y="3848075"/>
            <a:ext cx="299533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>
                <a:ln w="0"/>
                <a:solidFill>
                  <a:schemeClr val="accent5">
                    <a:lumMod val="75000"/>
                  </a:schemeClr>
                </a:solidFill>
                <a:latin typeface="+mn-ea"/>
              </a:rPr>
              <a:t>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A6839-7CCE-4F22-B82B-F368AD8F183D}"/>
              </a:ext>
            </a:extLst>
          </p:cNvPr>
          <p:cNvSpPr txBox="1"/>
          <p:nvPr/>
        </p:nvSpPr>
        <p:spPr>
          <a:xfrm>
            <a:off x="5400000" y="4467079"/>
            <a:ext cx="442520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In-line type / real-time monitoring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Auto validation / Auto calibration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Parts life-time</a:t>
            </a:r>
            <a:r>
              <a:rPr lang="ko-KR" altLang="en-US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monitoring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Repeatability</a:t>
            </a:r>
            <a:r>
              <a:rPr lang="ko-KR" altLang="en-US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 ±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2% of display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Constant Temp. &amp; Flow rate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VOC &amp; Service quick response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F59522-1B06-4D07-90B1-FFE937CCF7E9}"/>
              </a:ext>
            </a:extLst>
          </p:cNvPr>
          <p:cNvSpPr txBox="1"/>
          <p:nvPr/>
        </p:nvSpPr>
        <p:spPr>
          <a:xfrm>
            <a:off x="5400000" y="542165"/>
            <a:ext cx="299533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>
                <a:ln w="0"/>
                <a:solidFill>
                  <a:schemeClr val="accent5">
                    <a:lumMod val="75000"/>
                  </a:schemeClr>
                </a:solidFill>
                <a:latin typeface="+mn-ea"/>
              </a:rPr>
              <a:t>Application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EFF979-4B53-4AFB-AF0C-4B625930F00C}"/>
              </a:ext>
            </a:extLst>
          </p:cNvPr>
          <p:cNvSpPr txBox="1"/>
          <p:nvPr/>
        </p:nvSpPr>
        <p:spPr>
          <a:xfrm>
            <a:off x="5400000" y="1128681"/>
            <a:ext cx="598773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DSP chemical –</a:t>
            </a:r>
            <a:r>
              <a:rPr lang="ko-KR" altLang="en-US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Hydrogen</a:t>
            </a:r>
            <a:r>
              <a:rPr lang="ko-KR" altLang="en-US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Peroxide(H</a:t>
            </a:r>
            <a:r>
              <a:rPr lang="en-US" altLang="ko-KR" sz="1400" b="1" baseline="-25000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2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O</a:t>
            </a:r>
            <a:r>
              <a:rPr lang="en-US" altLang="ko-KR" sz="1400" b="1" baseline="-25000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2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), Sulfuric</a:t>
            </a:r>
            <a:r>
              <a:rPr lang="ko-KR" altLang="en-US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Acid(H</a:t>
            </a:r>
            <a:r>
              <a:rPr lang="en-US" altLang="ko-KR" sz="1400" b="1" baseline="-25000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2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SO</a:t>
            </a:r>
            <a:r>
              <a:rPr lang="en-US" altLang="ko-KR" sz="1400" b="1" baseline="-25000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4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SC-1 chemical - Hydrogen</a:t>
            </a:r>
            <a:r>
              <a:rPr lang="ko-KR" altLang="en-US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Peroxide(H</a:t>
            </a:r>
            <a:r>
              <a:rPr lang="en-US" altLang="ko-KR" sz="1400" b="1" baseline="-25000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2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O</a:t>
            </a:r>
            <a:r>
              <a:rPr lang="en-US" altLang="ko-KR" sz="1400" b="1" baseline="-25000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2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), Ammonia(NH</a:t>
            </a:r>
            <a:r>
              <a:rPr lang="en-US" altLang="ko-KR" sz="1400" b="1" baseline="-25000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3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Etc.</a:t>
            </a:r>
            <a:r>
              <a:rPr lang="ko-KR" altLang="en-US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– Nitric Acid(HNO</a:t>
            </a:r>
            <a:r>
              <a:rPr lang="en-US" altLang="ko-KR" sz="1400" b="1" baseline="-25000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3</a:t>
            </a: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)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0786CC4-9AAD-4306-A90C-B81B2AE7275C}"/>
              </a:ext>
            </a:extLst>
          </p:cNvPr>
          <p:cNvCxnSpPr>
            <a:cxnSpLocks/>
          </p:cNvCxnSpPr>
          <p:nvPr/>
        </p:nvCxnSpPr>
        <p:spPr>
          <a:xfrm>
            <a:off x="5400000" y="2976627"/>
            <a:ext cx="36000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945E112-C59F-46A6-8A71-E70806AE25D7}"/>
              </a:ext>
            </a:extLst>
          </p:cNvPr>
          <p:cNvCxnSpPr>
            <a:cxnSpLocks/>
          </p:cNvCxnSpPr>
          <p:nvPr/>
        </p:nvCxnSpPr>
        <p:spPr>
          <a:xfrm>
            <a:off x="5400000" y="4463908"/>
            <a:ext cx="36000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516DE7D-FC90-4C5A-A252-BECC2F253D65}"/>
              </a:ext>
            </a:extLst>
          </p:cNvPr>
          <p:cNvCxnSpPr>
            <a:cxnSpLocks/>
          </p:cNvCxnSpPr>
          <p:nvPr/>
        </p:nvCxnSpPr>
        <p:spPr>
          <a:xfrm>
            <a:off x="5400000" y="1121817"/>
            <a:ext cx="36000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2DD4A45-AC4F-77DA-631F-7BC4C44BD91F}"/>
              </a:ext>
            </a:extLst>
          </p:cNvPr>
          <p:cNvSpPr txBox="1"/>
          <p:nvPr/>
        </p:nvSpPr>
        <p:spPr>
          <a:xfrm>
            <a:off x="720000" y="360000"/>
            <a:ext cx="443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Introduction: Lux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58B7D-C45B-AB22-7459-787E74F0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869897"/>
            <a:ext cx="2148865" cy="2864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267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2783665-5D87-47AA-B979-58034D607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35437"/>
              </p:ext>
            </p:extLst>
          </p:nvPr>
        </p:nvGraphicFramePr>
        <p:xfrm>
          <a:off x="1440000" y="1514376"/>
          <a:ext cx="8788399" cy="204460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68549">
                  <a:extLst>
                    <a:ext uri="{9D8B030D-6E8A-4147-A177-3AD203B41FA5}">
                      <a16:colId xmlns:a16="http://schemas.microsoft.com/office/drawing/2014/main" val="1482704499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2445997557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759047953"/>
                    </a:ext>
                  </a:extLst>
                </a:gridCol>
              </a:tblGrid>
              <a:tr h="39908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Application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056042"/>
                  </a:ext>
                </a:extLst>
              </a:tr>
              <a:tr h="39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Target chemical</a:t>
                      </a:r>
                      <a:endParaRPr lang="ko-KR" altLang="en-US" sz="1400" b="1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SC-1 (H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O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 + NH</a:t>
                      </a:r>
                      <a:r>
                        <a:rPr lang="en-US" altLang="ko-KR" sz="1400" baseline="-25000" dirty="0"/>
                        <a:t>4</a:t>
                      </a:r>
                      <a:r>
                        <a:rPr lang="en-US" altLang="ko-KR" sz="1400" dirty="0"/>
                        <a:t>OH)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DSP (H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O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 + H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SO</a:t>
                      </a:r>
                      <a:r>
                        <a:rPr lang="en-US" altLang="ko-KR" sz="1400" baseline="-25000" dirty="0"/>
                        <a:t>4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159909"/>
                  </a:ext>
                </a:extLst>
              </a:tr>
              <a:tr h="623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Target concentration</a:t>
                      </a:r>
                      <a:endParaRPr lang="ko-KR" altLang="en-US" sz="1400" b="1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O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 : 5.43wt%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NH</a:t>
                      </a:r>
                      <a:r>
                        <a:rPr lang="en-US" altLang="ko-KR" sz="1400" baseline="-25000" dirty="0"/>
                        <a:t>4</a:t>
                      </a:r>
                      <a:r>
                        <a:rPr lang="en-US" altLang="ko-KR" sz="1400" dirty="0"/>
                        <a:t>OH : 1.03wt%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H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O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 : 3.7wt%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H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SO</a:t>
                      </a:r>
                      <a:r>
                        <a:rPr lang="en-US" altLang="ko-KR" sz="1400" baseline="-25000" dirty="0"/>
                        <a:t>4</a:t>
                      </a:r>
                      <a:r>
                        <a:rPr lang="en-US" altLang="ko-KR" sz="1400" dirty="0"/>
                        <a:t> : 8.5wt%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054381"/>
                  </a:ext>
                </a:extLst>
              </a:tr>
              <a:tr h="623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Absorption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wavelength</a:t>
                      </a:r>
                      <a:endParaRPr lang="ko-KR" altLang="en-US" sz="1400" b="1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O</a:t>
                      </a:r>
                      <a:r>
                        <a:rPr lang="en-US" altLang="ko-KR" sz="1400" baseline="-25000" dirty="0"/>
                        <a:t>2 </a:t>
                      </a:r>
                      <a:r>
                        <a:rPr lang="en-US" altLang="ko-KR" sz="1400" dirty="0"/>
                        <a:t>: 280nm (UV)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NH</a:t>
                      </a:r>
                      <a:r>
                        <a:rPr lang="en-US" altLang="ko-KR" sz="1400" baseline="-25000" dirty="0"/>
                        <a:t>4</a:t>
                      </a:r>
                      <a:r>
                        <a:rPr lang="en-US" altLang="ko-KR" sz="1400" dirty="0"/>
                        <a:t>OH : 2210nm (IR)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H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O</a:t>
                      </a:r>
                      <a:r>
                        <a:rPr lang="en-US" altLang="ko-KR" sz="1400" baseline="-25000" dirty="0"/>
                        <a:t>2 </a:t>
                      </a:r>
                      <a:r>
                        <a:rPr lang="en-US" altLang="ko-KR" sz="1400" dirty="0"/>
                        <a:t>: 280nm (UV)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H</a:t>
                      </a:r>
                      <a:r>
                        <a:rPr lang="en-US" altLang="ko-KR" sz="1400" baseline="-25000" dirty="0"/>
                        <a:t>2</a:t>
                      </a:r>
                      <a:r>
                        <a:rPr lang="en-US" altLang="ko-KR" sz="1400" dirty="0"/>
                        <a:t>SO</a:t>
                      </a:r>
                      <a:r>
                        <a:rPr lang="en-US" altLang="ko-KR" sz="1400" baseline="-25000" dirty="0"/>
                        <a:t>4 </a:t>
                      </a:r>
                      <a:r>
                        <a:rPr lang="en-US" altLang="ko-KR" sz="1400" dirty="0"/>
                        <a:t>: 2200nm (IR)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098683"/>
                  </a:ext>
                </a:extLst>
              </a:tr>
            </a:tbl>
          </a:graphicData>
        </a:graphic>
      </p:graphicFrame>
      <p:pic>
        <p:nvPicPr>
          <p:cNvPr id="4" name="Picture 5">
            <a:extLst>
              <a:ext uri="{FF2B5EF4-FFF2-40B4-BE49-F238E27FC236}">
                <a16:creationId xmlns:a16="http://schemas.microsoft.com/office/drawing/2014/main" id="{28AB8A53-860A-12C3-7552-D290AD29E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71" y="4493706"/>
            <a:ext cx="3020063" cy="1699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AC0E3-D465-A375-9A61-99AF297C6D50}"/>
              </a:ext>
            </a:extLst>
          </p:cNvPr>
          <p:cNvSpPr txBox="1"/>
          <p:nvPr/>
        </p:nvSpPr>
        <p:spPr>
          <a:xfrm>
            <a:off x="278171" y="4078020"/>
            <a:ext cx="301748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</a:t>
            </a:r>
            <a:r>
              <a:rPr lang="en-US" altLang="ko-KR" sz="1400" baseline="-25000" dirty="0"/>
              <a:t>2</a:t>
            </a:r>
            <a:r>
              <a:rPr lang="en-US" altLang="ko-KR" sz="1400" dirty="0"/>
              <a:t>O</a:t>
            </a:r>
            <a:r>
              <a:rPr lang="en-US" altLang="ko-KR" sz="1400" baseline="-25000" dirty="0"/>
              <a:t>2</a:t>
            </a:r>
            <a:r>
              <a:rPr lang="en-US" altLang="ko-KR" sz="1400" dirty="0"/>
              <a:t> (in DSP</a:t>
            </a:r>
            <a:r>
              <a:rPr lang="en-US" altLang="ko-KR" sz="1400" baseline="30000" dirty="0"/>
              <a:t>+</a:t>
            </a:r>
            <a:r>
              <a:rPr lang="en-US" altLang="ko-KR" sz="1400" dirty="0"/>
              <a:t>/SC-1) : </a:t>
            </a:r>
            <a:r>
              <a:rPr lang="en-US" altLang="ko-KR" sz="1400" b="1" dirty="0">
                <a:solidFill>
                  <a:schemeClr val="accent1"/>
                </a:solidFill>
              </a:rPr>
              <a:t>UV</a:t>
            </a:r>
            <a:r>
              <a:rPr lang="en-US" altLang="ko-KR" sz="1400" b="1" dirty="0"/>
              <a:t> -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280nm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B18DC-9D97-A1CC-AF22-326F8787455A}"/>
              </a:ext>
            </a:extLst>
          </p:cNvPr>
          <p:cNvSpPr txBox="1"/>
          <p:nvPr/>
        </p:nvSpPr>
        <p:spPr>
          <a:xfrm>
            <a:off x="3456511" y="4077987"/>
            <a:ext cx="2713454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</a:t>
            </a:r>
            <a:r>
              <a:rPr lang="en-US" altLang="ko-KR" sz="1400" baseline="-25000" dirty="0"/>
              <a:t>2</a:t>
            </a:r>
            <a:r>
              <a:rPr lang="en-US" altLang="ko-KR" sz="1400" dirty="0"/>
              <a:t>SO</a:t>
            </a:r>
            <a:r>
              <a:rPr lang="en-US" altLang="ko-KR" sz="1400" baseline="-25000" dirty="0"/>
              <a:t>4</a:t>
            </a:r>
            <a:r>
              <a:rPr lang="en-US" altLang="ko-KR" sz="1400" dirty="0"/>
              <a:t> (in DSP</a:t>
            </a:r>
            <a:r>
              <a:rPr lang="en-US" altLang="ko-KR" sz="1400" baseline="30000" dirty="0"/>
              <a:t>+</a:t>
            </a:r>
            <a:r>
              <a:rPr lang="en-US" altLang="ko-KR" sz="1400" dirty="0"/>
              <a:t>) : </a:t>
            </a:r>
            <a:r>
              <a:rPr lang="en-US" altLang="ko-KR" sz="1400" b="1" dirty="0">
                <a:solidFill>
                  <a:schemeClr val="accent2"/>
                </a:solidFill>
              </a:rPr>
              <a:t>IR</a:t>
            </a:r>
            <a:r>
              <a:rPr lang="en-US" altLang="ko-KR" sz="1400" b="1" dirty="0"/>
              <a:t> -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2200nm</a:t>
            </a:r>
            <a:endParaRPr lang="ko-KR" altLang="en-US" sz="14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E50260-BB5E-A2CE-8375-EDBE85D1A5F1}"/>
              </a:ext>
            </a:extLst>
          </p:cNvPr>
          <p:cNvGrpSpPr/>
          <p:nvPr/>
        </p:nvGrpSpPr>
        <p:grpSpPr>
          <a:xfrm>
            <a:off x="3456510" y="4493705"/>
            <a:ext cx="2713455" cy="1699839"/>
            <a:chOff x="1161332" y="3714784"/>
            <a:chExt cx="3434937" cy="273778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BA4E41-6AFC-F01F-A22D-0500B1C12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332" y="3714784"/>
              <a:ext cx="3434937" cy="27377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9C1B52B-E281-D4C2-D6A5-FFB2EEE640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284" y="5373410"/>
              <a:ext cx="0" cy="936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753267-9442-345A-59C7-0452E20852B2}"/>
                </a:ext>
              </a:extLst>
            </p:cNvPr>
            <p:cNvSpPr txBox="1"/>
            <p:nvPr/>
          </p:nvSpPr>
          <p:spPr>
            <a:xfrm>
              <a:off x="3815286" y="503046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2200 nm</a:t>
              </a:r>
              <a:endPara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54F452-8A22-54FA-57B5-DA232AEF4626}"/>
                </a:ext>
              </a:extLst>
            </p:cNvPr>
            <p:cNvSpPr/>
            <p:nvPr/>
          </p:nvSpPr>
          <p:spPr>
            <a:xfrm>
              <a:off x="2438400" y="3761485"/>
              <a:ext cx="799070" cy="25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2B686E-0B2A-4C86-5D96-7CA7DA13F5D3}"/>
              </a:ext>
            </a:extLst>
          </p:cNvPr>
          <p:cNvSpPr txBox="1"/>
          <p:nvPr/>
        </p:nvSpPr>
        <p:spPr>
          <a:xfrm>
            <a:off x="6330825" y="4077987"/>
            <a:ext cx="2793896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NH</a:t>
            </a:r>
            <a:r>
              <a:rPr lang="en-US" altLang="ko-KR" sz="1400" baseline="-25000" dirty="0"/>
              <a:t>4</a:t>
            </a:r>
            <a:r>
              <a:rPr lang="en-US" altLang="ko-KR" sz="1400" dirty="0"/>
              <a:t>OH (in SC-1) : </a:t>
            </a:r>
            <a:r>
              <a:rPr lang="en-US" altLang="ko-KR" sz="1400" b="1" dirty="0">
                <a:solidFill>
                  <a:schemeClr val="accent2"/>
                </a:solidFill>
              </a:rPr>
              <a:t>IR</a:t>
            </a:r>
            <a:r>
              <a:rPr lang="en-US" altLang="ko-KR" sz="1400" b="1" dirty="0"/>
              <a:t> -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2210nm</a:t>
            </a:r>
            <a:endParaRPr lang="ko-KR" altLang="en-US" sz="1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81539D3-63A9-E012-2EC6-D20BCDFF6717}"/>
              </a:ext>
            </a:extLst>
          </p:cNvPr>
          <p:cNvGrpSpPr/>
          <p:nvPr/>
        </p:nvGrpSpPr>
        <p:grpSpPr>
          <a:xfrm>
            <a:off x="6328241" y="4493705"/>
            <a:ext cx="2793897" cy="1699839"/>
            <a:chOff x="5095224" y="3728846"/>
            <a:chExt cx="3775354" cy="249768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EBF792-EB45-B56F-9DD7-B1047B00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499"/>
            <a:stretch/>
          </p:blipFill>
          <p:spPr>
            <a:xfrm>
              <a:off x="5095224" y="3728846"/>
              <a:ext cx="3775354" cy="24976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5401E5-B81E-B6E3-8084-235D5B23A12C}"/>
                </a:ext>
              </a:extLst>
            </p:cNvPr>
            <p:cNvSpPr txBox="1"/>
            <p:nvPr/>
          </p:nvSpPr>
          <p:spPr>
            <a:xfrm>
              <a:off x="7737486" y="4517470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2210 nm</a:t>
              </a:r>
              <a:endPara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E2A2CC8-3E0D-6E54-F3BC-2C45CBB7882B}"/>
                </a:ext>
              </a:extLst>
            </p:cNvPr>
            <p:cNvCxnSpPr>
              <a:cxnSpLocks/>
            </p:cNvCxnSpPr>
            <p:nvPr/>
          </p:nvCxnSpPr>
          <p:spPr>
            <a:xfrm>
              <a:off x="7676331" y="4004503"/>
              <a:ext cx="0" cy="20520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6115EE-2D47-03E1-9861-F2553BB23A6E}"/>
              </a:ext>
            </a:extLst>
          </p:cNvPr>
          <p:cNvSpPr txBox="1"/>
          <p:nvPr/>
        </p:nvSpPr>
        <p:spPr>
          <a:xfrm>
            <a:off x="900000" y="892645"/>
            <a:ext cx="6499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Chemical </a:t>
            </a:r>
            <a:r>
              <a:rPr lang="ko-KR" altLang="en-US" sz="16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고유 </a:t>
            </a:r>
            <a:r>
              <a:rPr lang="ko-KR" altLang="en-US" sz="1600" b="1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흡광</a:t>
            </a:r>
            <a:r>
              <a:rPr lang="ko-KR" altLang="en-US" sz="16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파장 광원 사용</a:t>
            </a:r>
            <a:endParaRPr lang="en-US" altLang="ko-KR" sz="1600" b="1" u="sng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F7BEF7-5D37-DE5B-DE8C-2F5AEF80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414" y="4493705"/>
            <a:ext cx="2679406" cy="16998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D6AA9-35F2-DBF1-35CA-8610BC007803}"/>
              </a:ext>
            </a:extLst>
          </p:cNvPr>
          <p:cNvSpPr txBox="1"/>
          <p:nvPr/>
        </p:nvSpPr>
        <p:spPr>
          <a:xfrm>
            <a:off x="9280414" y="4077987"/>
            <a:ext cx="2679406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HNO</a:t>
            </a:r>
            <a:r>
              <a:rPr lang="en-US" altLang="ko-KR" sz="1400" baseline="-25000" dirty="0"/>
              <a:t>3</a:t>
            </a:r>
            <a:r>
              <a:rPr lang="en-US" altLang="ko-KR" sz="1400" dirty="0"/>
              <a:t> : </a:t>
            </a:r>
            <a:r>
              <a:rPr lang="en-US" altLang="ko-KR" sz="1400" b="1" dirty="0">
                <a:solidFill>
                  <a:schemeClr val="accent1"/>
                </a:solidFill>
              </a:rPr>
              <a:t>UV</a:t>
            </a:r>
            <a:r>
              <a:rPr lang="en-US" altLang="ko-KR" sz="1400" b="1" dirty="0"/>
              <a:t> -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280nm</a:t>
            </a:r>
            <a:endParaRPr lang="ko-KR" altLang="en-US" sz="1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7BA460A-C8C8-0F7C-DFC4-9DB5569596D6}"/>
              </a:ext>
            </a:extLst>
          </p:cNvPr>
          <p:cNvCxnSpPr>
            <a:cxnSpLocks/>
          </p:cNvCxnSpPr>
          <p:nvPr/>
        </p:nvCxnSpPr>
        <p:spPr>
          <a:xfrm>
            <a:off x="10198639" y="4916869"/>
            <a:ext cx="0" cy="111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2E1014-11E5-DBD2-B336-132D393A8FAD}"/>
              </a:ext>
            </a:extLst>
          </p:cNvPr>
          <p:cNvSpPr txBox="1"/>
          <p:nvPr/>
        </p:nvSpPr>
        <p:spPr>
          <a:xfrm>
            <a:off x="10097666" y="46398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280 nm</a:t>
            </a:r>
            <a:endParaRPr lang="ko-KR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B4ABA-43EC-1193-5BFB-3CDE4E7EEF4A}"/>
              </a:ext>
            </a:extLst>
          </p:cNvPr>
          <p:cNvSpPr txBox="1"/>
          <p:nvPr/>
        </p:nvSpPr>
        <p:spPr>
          <a:xfrm>
            <a:off x="720000" y="360000"/>
            <a:ext cx="443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Introduction: Lux </a:t>
            </a:r>
          </a:p>
        </p:txBody>
      </p:sp>
    </p:spTree>
    <p:extLst>
      <p:ext uri="{BB962C8B-B14F-4D97-AF65-F5344CB8AC3E}">
        <p14:creationId xmlns:p14="http://schemas.microsoft.com/office/powerpoint/2010/main" val="311033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C52E5-8422-BF46-6D1A-5CBA50736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C2FE0-AD7D-B1AF-AF6C-E48C0E649976}"/>
              </a:ext>
            </a:extLst>
          </p:cNvPr>
          <p:cNvSpPr txBox="1"/>
          <p:nvPr/>
        </p:nvSpPr>
        <p:spPr>
          <a:xfrm>
            <a:off x="720000" y="933891"/>
            <a:ext cx="325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Calibration curve fitting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5FC02-47CA-6323-4652-4C1E05638EB7}"/>
              </a:ext>
            </a:extLst>
          </p:cNvPr>
          <p:cNvSpPr txBox="1"/>
          <p:nvPr/>
        </p:nvSpPr>
        <p:spPr>
          <a:xfrm>
            <a:off x="720000" y="1278356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Test information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467D7-7BC5-999E-8C84-4E3893A11907}"/>
              </a:ext>
            </a:extLst>
          </p:cNvPr>
          <p:cNvSpPr txBox="1"/>
          <p:nvPr/>
        </p:nvSpPr>
        <p:spPr>
          <a:xfrm>
            <a:off x="720000" y="1618775"/>
            <a:ext cx="3818143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Chemical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concentration range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1/2/3/4/5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SO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2/4/6/8/10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측정 시간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시료마다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spec. R</a:t>
            </a:r>
            <a:r>
              <a:rPr lang="en-US" altLang="ko-KR" sz="1200" baseline="30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≥0.9985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6B45D-34CB-1AC3-4157-E0D0C0432037}"/>
              </a:ext>
            </a:extLst>
          </p:cNvPr>
          <p:cNvSpPr txBox="1"/>
          <p:nvPr/>
        </p:nvSpPr>
        <p:spPr>
          <a:xfrm>
            <a:off x="720000" y="315218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평가결과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6352D7-5E48-42B8-87EF-8383E0330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261206"/>
              </p:ext>
            </p:extLst>
          </p:nvPr>
        </p:nvGraphicFramePr>
        <p:xfrm>
          <a:off x="720000" y="5449655"/>
          <a:ext cx="4163652" cy="612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884">
                  <a:extLst>
                    <a:ext uri="{9D8B030D-6E8A-4147-A177-3AD203B41FA5}">
                      <a16:colId xmlns:a16="http://schemas.microsoft.com/office/drawing/2014/main" val="2590990142"/>
                    </a:ext>
                  </a:extLst>
                </a:gridCol>
                <a:gridCol w="1387884">
                  <a:extLst>
                    <a:ext uri="{9D8B030D-6E8A-4147-A177-3AD203B41FA5}">
                      <a16:colId xmlns:a16="http://schemas.microsoft.com/office/drawing/2014/main" val="2791820829"/>
                    </a:ext>
                  </a:extLst>
                </a:gridCol>
                <a:gridCol w="1387884">
                  <a:extLst>
                    <a:ext uri="{9D8B030D-6E8A-4147-A177-3AD203B41FA5}">
                      <a16:colId xmlns:a16="http://schemas.microsoft.com/office/drawing/2014/main" val="1631404637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UV (ratio)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IR (ratio)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91867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</a:t>
                      </a:r>
                      <a:r>
                        <a:rPr lang="en-US" altLang="ko-KR" sz="1100" b="0" baseline="30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b="0" baseline="30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highlight>
                            <a:srgbClr val="FFFF00"/>
                          </a:highlight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0.99994</a:t>
                      </a:r>
                      <a:endParaRPr lang="ko-KR" altLang="en-US" sz="1050" b="0" dirty="0">
                        <a:highlight>
                          <a:srgbClr val="FFFF00"/>
                        </a:highlight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highlight>
                            <a:srgbClr val="FFFF00"/>
                          </a:highlight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0.99999</a:t>
                      </a:r>
                      <a:endParaRPr lang="ko-KR" altLang="en-US" sz="1050" b="0" dirty="0">
                        <a:highlight>
                          <a:srgbClr val="FFFF00"/>
                        </a:highlight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/>
                </a:tc>
                <a:extLst>
                  <a:ext uri="{0D108BD9-81ED-4DB2-BD59-A6C34878D82A}">
                    <a16:rowId xmlns:a16="http://schemas.microsoft.com/office/drawing/2014/main" val="17534605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816B00B-749C-5FCA-FE37-C8ECE469B3F9}"/>
              </a:ext>
            </a:extLst>
          </p:cNvPr>
          <p:cNvSpPr txBox="1"/>
          <p:nvPr/>
        </p:nvSpPr>
        <p:spPr>
          <a:xfrm>
            <a:off x="720000" y="360000"/>
            <a:ext cx="3268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Application: DSP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74F176-9E05-9DB3-1141-90936AF4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3559622"/>
            <a:ext cx="2520000" cy="17949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BD9C45-394D-4FBA-6D0B-CEE5E705B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112" y="3555087"/>
            <a:ext cx="2520000" cy="17949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6382D5-3DCB-9E36-488F-7C89890304C1}"/>
              </a:ext>
            </a:extLst>
          </p:cNvPr>
          <p:cNvSpPr txBox="1"/>
          <p:nvPr/>
        </p:nvSpPr>
        <p:spPr>
          <a:xfrm>
            <a:off x="2163633" y="4017199"/>
            <a:ext cx="930876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R²=0.99994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62FE80-E374-CE67-E058-FC9807DBE8B7}"/>
              </a:ext>
            </a:extLst>
          </p:cNvPr>
          <p:cNvSpPr txBox="1"/>
          <p:nvPr/>
        </p:nvSpPr>
        <p:spPr>
          <a:xfrm>
            <a:off x="4547112" y="4017199"/>
            <a:ext cx="930876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R²=0.99999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90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DC44-EB99-6BA8-FF1A-DCC51274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4234132-5579-0B03-D98B-424A68444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493950"/>
              </p:ext>
            </p:extLst>
          </p:nvPr>
        </p:nvGraphicFramePr>
        <p:xfrm>
          <a:off x="720000" y="4018068"/>
          <a:ext cx="5046650" cy="21453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330">
                  <a:extLst>
                    <a:ext uri="{9D8B030D-6E8A-4147-A177-3AD203B41FA5}">
                      <a16:colId xmlns:a16="http://schemas.microsoft.com/office/drawing/2014/main" val="552590498"/>
                    </a:ext>
                  </a:extLst>
                </a:gridCol>
                <a:gridCol w="1009330">
                  <a:extLst>
                    <a:ext uri="{9D8B030D-6E8A-4147-A177-3AD203B41FA5}">
                      <a16:colId xmlns:a16="http://schemas.microsoft.com/office/drawing/2014/main" val="1800562711"/>
                    </a:ext>
                  </a:extLst>
                </a:gridCol>
                <a:gridCol w="1009330">
                  <a:extLst>
                    <a:ext uri="{9D8B030D-6E8A-4147-A177-3AD203B41FA5}">
                      <a16:colId xmlns:a16="http://schemas.microsoft.com/office/drawing/2014/main" val="2870411687"/>
                    </a:ext>
                  </a:extLst>
                </a:gridCol>
                <a:gridCol w="1009330">
                  <a:extLst>
                    <a:ext uri="{9D8B030D-6E8A-4147-A177-3AD203B41FA5}">
                      <a16:colId xmlns:a16="http://schemas.microsoft.com/office/drawing/2014/main" val="293191633"/>
                    </a:ext>
                  </a:extLst>
                </a:gridCol>
                <a:gridCol w="1009330">
                  <a:extLst>
                    <a:ext uri="{9D8B030D-6E8A-4147-A177-3AD203B41FA5}">
                      <a16:colId xmlns:a16="http://schemas.microsoft.com/office/drawing/2014/main" val="3577905467"/>
                    </a:ext>
                  </a:extLst>
                </a:gridCol>
              </a:tblGrid>
              <a:tr h="30647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Target conc.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68701" marR="68701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Calculation conc.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68701" marR="68701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57524"/>
                  </a:ext>
                </a:extLst>
              </a:tr>
              <a:tr h="3064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68701" marR="68701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</a:t>
                      </a:r>
                      <a:r>
                        <a:rPr lang="en-US" altLang="ko-KR" sz="110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SO</a:t>
                      </a:r>
                      <a:r>
                        <a:rPr lang="en-US" altLang="ko-KR" sz="110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</a:t>
                      </a:r>
                      <a:r>
                        <a:rPr lang="en-US" altLang="ko-KR" sz="1100" b="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</a:t>
                      </a:r>
                      <a:r>
                        <a:rPr lang="en-US" altLang="ko-KR" sz="1100" b="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b="0" baseline="-25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</a:t>
                      </a:r>
                      <a:r>
                        <a:rPr lang="en-US" altLang="ko-KR" sz="110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SO</a:t>
                      </a:r>
                      <a:r>
                        <a:rPr lang="en-US" altLang="ko-KR" sz="110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</a:t>
                      </a:r>
                      <a:r>
                        <a:rPr lang="en-US" altLang="ko-KR" sz="1100" b="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</a:t>
                      </a:r>
                      <a:r>
                        <a:rPr lang="en-US" altLang="ko-KR" sz="1100" b="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b="0" baseline="-25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098788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1-1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2.195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0.997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2.196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27728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2-2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2.056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3.967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2.063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3.954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408804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3-3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3.010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2.995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5.999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14722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4-4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3.991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8.058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3.984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8.055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189340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5-5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5.008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10.004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5.012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9.988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77139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A9D345E1-A21E-5F7F-1329-D66ABEC4753D}"/>
              </a:ext>
            </a:extLst>
          </p:cNvPr>
          <p:cNvSpPr txBox="1"/>
          <p:nvPr/>
        </p:nvSpPr>
        <p:spPr>
          <a:xfrm>
            <a:off x="720000" y="946251"/>
            <a:ext cx="260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DSP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농도 변별력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862E73-71F5-07A1-E9FA-D69A7FE2CDB9}"/>
              </a:ext>
            </a:extLst>
          </p:cNvPr>
          <p:cNvSpPr txBox="1"/>
          <p:nvPr/>
        </p:nvSpPr>
        <p:spPr>
          <a:xfrm>
            <a:off x="720000" y="1290716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Test information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E3C764-F029-8C42-CD53-90F6EF9CCF77}"/>
              </a:ext>
            </a:extLst>
          </p:cNvPr>
          <p:cNvSpPr txBox="1"/>
          <p:nvPr/>
        </p:nvSpPr>
        <p:spPr>
          <a:xfrm>
            <a:off x="720000" y="3660170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2.2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평가결과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EB8C5A-86D0-BC20-C2A4-312136073D4B}"/>
              </a:ext>
            </a:extLst>
          </p:cNvPr>
          <p:cNvSpPr txBox="1"/>
          <p:nvPr/>
        </p:nvSpPr>
        <p:spPr>
          <a:xfrm>
            <a:off x="720000" y="1649030"/>
            <a:ext cx="2997368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Target chemical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1/2/3/4/5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SO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2/4/6/8/10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측정 시간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시료마다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spec.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 ±0.3%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SO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 ±0.2%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ECF744-E263-5152-AE7B-FB59EB59B66D}"/>
              </a:ext>
            </a:extLst>
          </p:cNvPr>
          <p:cNvSpPr txBox="1"/>
          <p:nvPr/>
        </p:nvSpPr>
        <p:spPr>
          <a:xfrm>
            <a:off x="9525181" y="588471"/>
            <a:ext cx="1300356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시료 변경구간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B236E-2394-0841-F196-61F80ADB554D}"/>
              </a:ext>
            </a:extLst>
          </p:cNvPr>
          <p:cNvSpPr txBox="1"/>
          <p:nvPr/>
        </p:nvSpPr>
        <p:spPr>
          <a:xfrm>
            <a:off x="720000" y="360000"/>
            <a:ext cx="3268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Application: DSP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958C0F-DDAD-38D8-E61D-BA0C7F757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17" y="3850588"/>
            <a:ext cx="4194603" cy="27395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3D3953A-5D5C-37A1-616C-BD8D14FD5ADE}"/>
              </a:ext>
            </a:extLst>
          </p:cNvPr>
          <p:cNvCxnSpPr/>
          <p:nvPr/>
        </p:nvCxnSpPr>
        <p:spPr>
          <a:xfrm>
            <a:off x="8808399" y="4104439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E8892E-015B-37B9-1509-5C3363AD0587}"/>
              </a:ext>
            </a:extLst>
          </p:cNvPr>
          <p:cNvCxnSpPr/>
          <p:nvPr/>
        </p:nvCxnSpPr>
        <p:spPr>
          <a:xfrm>
            <a:off x="9086428" y="4104439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04F893C-9CAE-453F-0EA2-546D473BA009}"/>
              </a:ext>
            </a:extLst>
          </p:cNvPr>
          <p:cNvCxnSpPr/>
          <p:nvPr/>
        </p:nvCxnSpPr>
        <p:spPr>
          <a:xfrm>
            <a:off x="9370633" y="4104439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EB5AB02-BFBB-882E-5D87-14E7B8D3FCA2}"/>
              </a:ext>
            </a:extLst>
          </p:cNvPr>
          <p:cNvCxnSpPr/>
          <p:nvPr/>
        </p:nvCxnSpPr>
        <p:spPr>
          <a:xfrm>
            <a:off x="9667196" y="4104439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C0A488-27D2-76D5-E0DC-85C28381EAE9}"/>
              </a:ext>
            </a:extLst>
          </p:cNvPr>
          <p:cNvCxnSpPr/>
          <p:nvPr/>
        </p:nvCxnSpPr>
        <p:spPr>
          <a:xfrm>
            <a:off x="9945223" y="4104439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80D2E4BD-3251-5116-2128-F1FBCDAAC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20" y="1030065"/>
            <a:ext cx="4194000" cy="26465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96B8D66-6579-4A05-D9C4-57B80CF49D7B}"/>
              </a:ext>
            </a:extLst>
          </p:cNvPr>
          <p:cNvCxnSpPr/>
          <p:nvPr/>
        </p:nvCxnSpPr>
        <p:spPr>
          <a:xfrm>
            <a:off x="8036105" y="1269000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1CDFAED-9B6A-0FF5-562C-F2DA4C648974}"/>
              </a:ext>
            </a:extLst>
          </p:cNvPr>
          <p:cNvCxnSpPr/>
          <p:nvPr/>
        </p:nvCxnSpPr>
        <p:spPr>
          <a:xfrm>
            <a:off x="8369738" y="1269000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2ACD496-9890-B57E-D20B-8EB0575C2445}"/>
              </a:ext>
            </a:extLst>
          </p:cNvPr>
          <p:cNvCxnSpPr/>
          <p:nvPr/>
        </p:nvCxnSpPr>
        <p:spPr>
          <a:xfrm>
            <a:off x="8635409" y="1269000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DA405A-8EF6-333D-BFBD-1350762C3AAE}"/>
              </a:ext>
            </a:extLst>
          </p:cNvPr>
          <p:cNvCxnSpPr/>
          <p:nvPr/>
        </p:nvCxnSpPr>
        <p:spPr>
          <a:xfrm>
            <a:off x="8907258" y="1269000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8803B05-5E16-F439-B9BE-8714994E2C5E}"/>
              </a:ext>
            </a:extLst>
          </p:cNvPr>
          <p:cNvCxnSpPr/>
          <p:nvPr/>
        </p:nvCxnSpPr>
        <p:spPr>
          <a:xfrm>
            <a:off x="9203820" y="1269000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21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ECDB-AFCD-BE38-CF2E-961C21432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969801-7EB5-16B3-A37C-30C311D15C70}"/>
              </a:ext>
            </a:extLst>
          </p:cNvPr>
          <p:cNvSpPr txBox="1"/>
          <p:nvPr/>
        </p:nvSpPr>
        <p:spPr>
          <a:xfrm>
            <a:off x="720000" y="940871"/>
            <a:ext cx="325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Calibration curve fitting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6CEC0-B802-3F1F-8E1E-D4132DE93001}"/>
              </a:ext>
            </a:extLst>
          </p:cNvPr>
          <p:cNvSpPr txBox="1"/>
          <p:nvPr/>
        </p:nvSpPr>
        <p:spPr>
          <a:xfrm>
            <a:off x="720000" y="1285336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Test information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58D18-475A-41C7-608A-97F5DB397D09}"/>
              </a:ext>
            </a:extLst>
          </p:cNvPr>
          <p:cNvSpPr txBox="1"/>
          <p:nvPr/>
        </p:nvSpPr>
        <p:spPr>
          <a:xfrm>
            <a:off x="720000" y="1625755"/>
            <a:ext cx="3818143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Chemical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concentration range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0/2/4/6/8/10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NH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OH : 0/1/2/3/4/5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측정 시간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시료마다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spec. R</a:t>
            </a:r>
            <a:r>
              <a:rPr lang="en-US" altLang="ko-KR" sz="1200" baseline="30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≥0.98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5C0A1-C2EC-138C-B1F3-C6490F4FBD7E}"/>
              </a:ext>
            </a:extLst>
          </p:cNvPr>
          <p:cNvSpPr txBox="1"/>
          <p:nvPr/>
        </p:nvSpPr>
        <p:spPr>
          <a:xfrm>
            <a:off x="6480000" y="932936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1.3 Test information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A6C79-7F9E-96F2-268C-E4AA9716380B}"/>
              </a:ext>
            </a:extLst>
          </p:cNvPr>
          <p:cNvSpPr txBox="1"/>
          <p:nvPr/>
        </p:nvSpPr>
        <p:spPr>
          <a:xfrm>
            <a:off x="6480000" y="1270828"/>
            <a:ext cx="4959962" cy="60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SC-1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농도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calibration curve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작성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SC-1 chemical reaction : UV/IR signal interference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73393-E0F3-FEA7-BF03-36C155472884}"/>
              </a:ext>
            </a:extLst>
          </p:cNvPr>
          <p:cNvSpPr txBox="1"/>
          <p:nvPr/>
        </p:nvSpPr>
        <p:spPr>
          <a:xfrm>
            <a:off x="6480000" y="194025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1.4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평가결과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0EA80E-AF44-ADD5-0487-320D5BD4044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2282153"/>
            <a:ext cx="2696376" cy="43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C05D5B-7C34-D1FE-C900-50BB2F1F534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000" y="2282153"/>
            <a:ext cx="2427552" cy="43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C1564A-B0FB-F164-9DB0-E5D93C37E4B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493278"/>
            <a:ext cx="2520000" cy="18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BECD04-7AAB-D4A8-1C56-4C8B83C31CE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8143" y="3493279"/>
            <a:ext cx="2520000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F37F0C-C96B-C224-9425-97609F596BFF}"/>
              </a:ext>
            </a:extLst>
          </p:cNvPr>
          <p:cNvSpPr txBox="1"/>
          <p:nvPr/>
        </p:nvSpPr>
        <p:spPr>
          <a:xfrm>
            <a:off x="720000" y="3159161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평가결과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340861-D1D0-439B-D16E-93083E2A4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24519"/>
              </p:ext>
            </p:extLst>
          </p:nvPr>
        </p:nvGraphicFramePr>
        <p:xfrm>
          <a:off x="720000" y="5388176"/>
          <a:ext cx="4163652" cy="612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884">
                  <a:extLst>
                    <a:ext uri="{9D8B030D-6E8A-4147-A177-3AD203B41FA5}">
                      <a16:colId xmlns:a16="http://schemas.microsoft.com/office/drawing/2014/main" val="2590990142"/>
                    </a:ext>
                  </a:extLst>
                </a:gridCol>
                <a:gridCol w="1387884">
                  <a:extLst>
                    <a:ext uri="{9D8B030D-6E8A-4147-A177-3AD203B41FA5}">
                      <a16:colId xmlns:a16="http://schemas.microsoft.com/office/drawing/2014/main" val="2791820829"/>
                    </a:ext>
                  </a:extLst>
                </a:gridCol>
                <a:gridCol w="1387884">
                  <a:extLst>
                    <a:ext uri="{9D8B030D-6E8A-4147-A177-3AD203B41FA5}">
                      <a16:colId xmlns:a16="http://schemas.microsoft.com/office/drawing/2014/main" val="1631404637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UV (ratio)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IR (ratio)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91867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</a:t>
                      </a:r>
                      <a:r>
                        <a:rPr lang="en-US" altLang="ko-KR" sz="1100" b="0" baseline="30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b="0" baseline="30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highlight>
                            <a:srgbClr val="FFFF00"/>
                          </a:highlight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0.99993</a:t>
                      </a:r>
                      <a:endParaRPr lang="ko-KR" altLang="en-US" sz="1050" b="0" dirty="0">
                        <a:highlight>
                          <a:srgbClr val="FFFF00"/>
                        </a:highlight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highlight>
                            <a:srgbClr val="FFFF00"/>
                          </a:highlight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0.99996</a:t>
                      </a:r>
                      <a:endParaRPr lang="ko-KR" altLang="en-US" sz="1050" b="0" dirty="0">
                        <a:highlight>
                          <a:srgbClr val="FFFF00"/>
                        </a:highlight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/>
                </a:tc>
                <a:extLst>
                  <a:ext uri="{0D108BD9-81ED-4DB2-BD59-A6C34878D82A}">
                    <a16:rowId xmlns:a16="http://schemas.microsoft.com/office/drawing/2014/main" val="17534605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472468-DE12-79F0-BC62-E25EA110E9C7}"/>
              </a:ext>
            </a:extLst>
          </p:cNvPr>
          <p:cNvSpPr txBox="1"/>
          <p:nvPr/>
        </p:nvSpPr>
        <p:spPr>
          <a:xfrm>
            <a:off x="720000" y="360000"/>
            <a:ext cx="3268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Application: SC-1</a:t>
            </a:r>
          </a:p>
        </p:txBody>
      </p:sp>
    </p:spTree>
    <p:extLst>
      <p:ext uri="{BB962C8B-B14F-4D97-AF65-F5344CB8AC3E}">
        <p14:creationId xmlns:p14="http://schemas.microsoft.com/office/powerpoint/2010/main" val="386849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8DC9A400-3B4C-F77F-9A10-21F3E757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927025"/>
            <a:ext cx="4533447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810F29C-1939-45EE-0124-5314138D2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3583570"/>
            <a:ext cx="4533447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8B4135A-2F9A-6868-E97A-A7B639CB1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51545"/>
              </p:ext>
            </p:extLst>
          </p:nvPr>
        </p:nvGraphicFramePr>
        <p:xfrm>
          <a:off x="720000" y="4025048"/>
          <a:ext cx="5046650" cy="1532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330">
                  <a:extLst>
                    <a:ext uri="{9D8B030D-6E8A-4147-A177-3AD203B41FA5}">
                      <a16:colId xmlns:a16="http://schemas.microsoft.com/office/drawing/2014/main" val="552590498"/>
                    </a:ext>
                  </a:extLst>
                </a:gridCol>
                <a:gridCol w="1009330">
                  <a:extLst>
                    <a:ext uri="{9D8B030D-6E8A-4147-A177-3AD203B41FA5}">
                      <a16:colId xmlns:a16="http://schemas.microsoft.com/office/drawing/2014/main" val="1800562711"/>
                    </a:ext>
                  </a:extLst>
                </a:gridCol>
                <a:gridCol w="1009330">
                  <a:extLst>
                    <a:ext uri="{9D8B030D-6E8A-4147-A177-3AD203B41FA5}">
                      <a16:colId xmlns:a16="http://schemas.microsoft.com/office/drawing/2014/main" val="2870411687"/>
                    </a:ext>
                  </a:extLst>
                </a:gridCol>
                <a:gridCol w="1009330">
                  <a:extLst>
                    <a:ext uri="{9D8B030D-6E8A-4147-A177-3AD203B41FA5}">
                      <a16:colId xmlns:a16="http://schemas.microsoft.com/office/drawing/2014/main" val="293191633"/>
                    </a:ext>
                  </a:extLst>
                </a:gridCol>
                <a:gridCol w="1009330">
                  <a:extLst>
                    <a:ext uri="{9D8B030D-6E8A-4147-A177-3AD203B41FA5}">
                      <a16:colId xmlns:a16="http://schemas.microsoft.com/office/drawing/2014/main" val="3577905467"/>
                    </a:ext>
                  </a:extLst>
                </a:gridCol>
              </a:tblGrid>
              <a:tr h="30647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Target conc.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68701" marR="68701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Calculation conc.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68701" marR="68701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57524"/>
                  </a:ext>
                </a:extLst>
              </a:tr>
              <a:tr h="3064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+mj-lt"/>
                      </a:endParaRPr>
                    </a:p>
                  </a:txBody>
                  <a:tcPr marL="68701" marR="68701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NH</a:t>
                      </a:r>
                      <a:r>
                        <a:rPr lang="en-US" altLang="ko-KR" sz="1100" b="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OH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</a:t>
                      </a:r>
                      <a:r>
                        <a:rPr lang="en-US" altLang="ko-KR" sz="1100" b="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</a:t>
                      </a:r>
                      <a:r>
                        <a:rPr lang="en-US" altLang="ko-KR" sz="1100" b="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b="0" baseline="-25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NH</a:t>
                      </a:r>
                      <a:r>
                        <a:rPr lang="en-US" altLang="ko-KR" sz="1100" b="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OH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</a:t>
                      </a:r>
                      <a:r>
                        <a:rPr lang="en-US" altLang="ko-KR" sz="1100" b="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</a:t>
                      </a:r>
                      <a:r>
                        <a:rPr lang="en-US" altLang="ko-KR" sz="1100" b="0" baseline="-250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b="0" baseline="-25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098788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1-1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0.7008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5.0004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0.7555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4.7479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extLst>
                  <a:ext uri="{0D108BD9-81ED-4DB2-BD59-A6C34878D82A}">
                    <a16:rowId xmlns:a16="http://schemas.microsoft.com/office/drawing/2014/main" val="3547027728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3-3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0.9996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5.5008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1.0725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5.4164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extLst>
                  <a:ext uri="{0D108BD9-81ED-4DB2-BD59-A6C34878D82A}">
                    <a16:rowId xmlns:a16="http://schemas.microsoft.com/office/drawing/2014/main" val="2819408804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5-5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1.3004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6.0007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1.3924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5.9415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701" marR="68701" marT="37785" marB="37785" anchor="ctr"/>
                </a:tc>
                <a:extLst>
                  <a:ext uri="{0D108BD9-81ED-4DB2-BD59-A6C34878D82A}">
                    <a16:rowId xmlns:a16="http://schemas.microsoft.com/office/drawing/2014/main" val="138214722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312C28F-07DE-F754-55B4-90B05119DF7C}"/>
              </a:ext>
            </a:extLst>
          </p:cNvPr>
          <p:cNvSpPr txBox="1"/>
          <p:nvPr/>
        </p:nvSpPr>
        <p:spPr>
          <a:xfrm>
            <a:off x="8118559" y="2187025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</a:t>
            </a:r>
            <a:endParaRPr lang="ko-KR" altLang="en-US" sz="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B97015-3FC6-DD0E-4C1F-330EE230F0F0}"/>
              </a:ext>
            </a:extLst>
          </p:cNvPr>
          <p:cNvSpPr txBox="1"/>
          <p:nvPr/>
        </p:nvSpPr>
        <p:spPr>
          <a:xfrm>
            <a:off x="8560830" y="2469363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3-3</a:t>
            </a:r>
            <a:endParaRPr lang="ko-KR" altLang="en-US" sz="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ED807-EBDE-E757-FD8E-F44461C3A27A}"/>
              </a:ext>
            </a:extLst>
          </p:cNvPr>
          <p:cNvSpPr txBox="1"/>
          <p:nvPr/>
        </p:nvSpPr>
        <p:spPr>
          <a:xfrm>
            <a:off x="9049234" y="2595725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5-5</a:t>
            </a:r>
            <a:endParaRPr lang="ko-KR" altLang="en-US" sz="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4086D6-D9E2-0286-60B1-84D7D8A5C2EF}"/>
              </a:ext>
            </a:extLst>
          </p:cNvPr>
          <p:cNvSpPr txBox="1"/>
          <p:nvPr/>
        </p:nvSpPr>
        <p:spPr>
          <a:xfrm>
            <a:off x="8118559" y="4915102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</a:t>
            </a:r>
            <a:endParaRPr lang="ko-KR" altLang="en-US" sz="800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85122-4EA2-2CCA-A6C2-5EA7D297E98F}"/>
              </a:ext>
            </a:extLst>
          </p:cNvPr>
          <p:cNvSpPr txBox="1"/>
          <p:nvPr/>
        </p:nvSpPr>
        <p:spPr>
          <a:xfrm>
            <a:off x="8560830" y="5218380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3-3</a:t>
            </a:r>
            <a:endParaRPr lang="ko-KR" altLang="en-US" sz="800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C94C2-5D34-57F8-3A02-8B9A83FBBA02}"/>
              </a:ext>
            </a:extLst>
          </p:cNvPr>
          <p:cNvSpPr txBox="1"/>
          <p:nvPr/>
        </p:nvSpPr>
        <p:spPr>
          <a:xfrm>
            <a:off x="9049234" y="5491324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5-5</a:t>
            </a:r>
            <a:endParaRPr lang="ko-KR" altLang="en-US" sz="800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5351B-6478-32A4-45F2-D2EBA4632368}"/>
              </a:ext>
            </a:extLst>
          </p:cNvPr>
          <p:cNvSpPr txBox="1"/>
          <p:nvPr/>
        </p:nvSpPr>
        <p:spPr>
          <a:xfrm>
            <a:off x="720000" y="953231"/>
            <a:ext cx="260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SC-1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농도 변별력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65AD18-BB75-E8E7-8F53-0E00E1158549}"/>
              </a:ext>
            </a:extLst>
          </p:cNvPr>
          <p:cNvSpPr txBox="1"/>
          <p:nvPr/>
        </p:nvSpPr>
        <p:spPr>
          <a:xfrm>
            <a:off x="720000" y="1297696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Test information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3CAD29-132E-60A7-0D0A-0819C853837C}"/>
              </a:ext>
            </a:extLst>
          </p:cNvPr>
          <p:cNvSpPr txBox="1"/>
          <p:nvPr/>
        </p:nvSpPr>
        <p:spPr>
          <a:xfrm>
            <a:off x="720000" y="3667150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2.2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평가결과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B0FB5-6FA3-1E9E-3170-27E4EC2BD96A}"/>
              </a:ext>
            </a:extLst>
          </p:cNvPr>
          <p:cNvSpPr txBox="1"/>
          <p:nvPr/>
        </p:nvSpPr>
        <p:spPr>
          <a:xfrm>
            <a:off x="720000" y="1656010"/>
            <a:ext cx="2997368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Target chemical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5.0/5.5/6.0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NH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OH : 0.7/1.0/1.3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측정 시간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시료마다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spec.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 ±0.3%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NH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OH 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 ±0.2%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D9F0AF-855E-B6CE-B08E-707FFA7E983C}"/>
              </a:ext>
            </a:extLst>
          </p:cNvPr>
          <p:cNvSpPr txBox="1"/>
          <p:nvPr/>
        </p:nvSpPr>
        <p:spPr>
          <a:xfrm>
            <a:off x="720000" y="5580346"/>
            <a:ext cx="2927566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Spec. in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conc. error ≤0.3%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NH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OH conc. error ≤0.2%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F7A0FD-A12E-B363-4CD5-FB1D2902AB23}"/>
              </a:ext>
            </a:extLst>
          </p:cNvPr>
          <p:cNvCxnSpPr/>
          <p:nvPr/>
        </p:nvCxnSpPr>
        <p:spPr>
          <a:xfrm>
            <a:off x="8460219" y="1281747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1BEAB7-E77C-3EEE-72BD-D9A56895FC15}"/>
              </a:ext>
            </a:extLst>
          </p:cNvPr>
          <p:cNvCxnSpPr/>
          <p:nvPr/>
        </p:nvCxnSpPr>
        <p:spPr>
          <a:xfrm>
            <a:off x="8982567" y="1281747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7A57496-4BE9-6477-4DCF-FF4461C56C53}"/>
              </a:ext>
            </a:extLst>
          </p:cNvPr>
          <p:cNvCxnSpPr/>
          <p:nvPr/>
        </p:nvCxnSpPr>
        <p:spPr>
          <a:xfrm>
            <a:off x="8443564" y="3920863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56A64B-9569-8898-5DD5-6D95B1CE5313}"/>
              </a:ext>
            </a:extLst>
          </p:cNvPr>
          <p:cNvCxnSpPr/>
          <p:nvPr/>
        </p:nvCxnSpPr>
        <p:spPr>
          <a:xfrm>
            <a:off x="8965912" y="3920863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D3FABA-5C04-9872-4233-A9A1BD8A94FF}"/>
              </a:ext>
            </a:extLst>
          </p:cNvPr>
          <p:cNvSpPr txBox="1"/>
          <p:nvPr/>
        </p:nvSpPr>
        <p:spPr>
          <a:xfrm>
            <a:off x="9713091" y="581753"/>
            <a:ext cx="1300356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시료 변경구간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957AB-C5F5-EDB5-29A3-397F3AC97E89}"/>
              </a:ext>
            </a:extLst>
          </p:cNvPr>
          <p:cNvSpPr txBox="1"/>
          <p:nvPr/>
        </p:nvSpPr>
        <p:spPr>
          <a:xfrm>
            <a:off x="720000" y="360000"/>
            <a:ext cx="3268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Application: SC-1</a:t>
            </a:r>
          </a:p>
        </p:txBody>
      </p:sp>
    </p:spTree>
    <p:extLst>
      <p:ext uri="{BB962C8B-B14F-4D97-AF65-F5344CB8AC3E}">
        <p14:creationId xmlns:p14="http://schemas.microsoft.com/office/powerpoint/2010/main" val="184327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EC9DD09-D2F3-781A-3AF8-DC5CC329E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698216"/>
              </p:ext>
            </p:extLst>
          </p:nvPr>
        </p:nvGraphicFramePr>
        <p:xfrm>
          <a:off x="720000" y="3805772"/>
          <a:ext cx="4163652" cy="1225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884">
                  <a:extLst>
                    <a:ext uri="{9D8B030D-6E8A-4147-A177-3AD203B41FA5}">
                      <a16:colId xmlns:a16="http://schemas.microsoft.com/office/drawing/2014/main" val="1800562711"/>
                    </a:ext>
                  </a:extLst>
                </a:gridCol>
                <a:gridCol w="1387884">
                  <a:extLst>
                    <a:ext uri="{9D8B030D-6E8A-4147-A177-3AD203B41FA5}">
                      <a16:colId xmlns:a16="http://schemas.microsoft.com/office/drawing/2014/main" val="2870411687"/>
                    </a:ext>
                  </a:extLst>
                </a:gridCol>
                <a:gridCol w="1387884">
                  <a:extLst>
                    <a:ext uri="{9D8B030D-6E8A-4147-A177-3AD203B41FA5}">
                      <a16:colId xmlns:a16="http://schemas.microsoft.com/office/drawing/2014/main" val="293191633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UV (ratio)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IR (ratio)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098788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Average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0.05074</a:t>
                      </a:r>
                      <a:endParaRPr lang="ko-KR" altLang="en-US" sz="105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2.14871</a:t>
                      </a:r>
                      <a:endParaRPr lang="ko-KR" altLang="en-US" sz="105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/>
                </a:tc>
                <a:extLst>
                  <a:ext uri="{0D108BD9-81ED-4DB2-BD59-A6C34878D82A}">
                    <a16:rowId xmlns:a16="http://schemas.microsoft.com/office/drawing/2014/main" val="3547027728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STDEV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0.00004</a:t>
                      </a:r>
                      <a:endParaRPr lang="ko-KR" altLang="en-US" sz="105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0.00122</a:t>
                      </a:r>
                      <a:endParaRPr lang="ko-KR" altLang="en-US" sz="105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/>
                </a:tc>
                <a:extLst>
                  <a:ext uri="{0D108BD9-81ED-4DB2-BD59-A6C34878D82A}">
                    <a16:rowId xmlns:a16="http://schemas.microsoft.com/office/drawing/2014/main" val="2819408804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RSD(%)</a:t>
                      </a:r>
                      <a:endParaRPr lang="ko-KR" altLang="en-US" sz="11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0.09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0.06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2455" marR="62455" marT="37785" marB="37785" anchor="ctr"/>
                </a:tc>
                <a:extLst>
                  <a:ext uri="{0D108BD9-81ED-4DB2-BD59-A6C34878D82A}">
                    <a16:rowId xmlns:a16="http://schemas.microsoft.com/office/drawing/2014/main" val="138214722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F63B9FA-B707-B71C-F044-F9545272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0" y="3598534"/>
            <a:ext cx="4725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1F176B-DDAE-E8E1-102B-DF597EFD7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0" y="941989"/>
            <a:ext cx="4725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870538-F5CD-5304-1D04-650450E2F539}"/>
              </a:ext>
            </a:extLst>
          </p:cNvPr>
          <p:cNvSpPr txBox="1"/>
          <p:nvPr/>
        </p:nvSpPr>
        <p:spPr>
          <a:xfrm>
            <a:off x="8662929" y="2895903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F9A7-5FE8-440C-E0DF-6F935BFF068D}"/>
              </a:ext>
            </a:extLst>
          </p:cNvPr>
          <p:cNvSpPr txBox="1"/>
          <p:nvPr/>
        </p:nvSpPr>
        <p:spPr>
          <a:xfrm>
            <a:off x="9006293" y="2895903"/>
            <a:ext cx="346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35553C-BA72-EC59-2DA4-5CE2BBE415AF}"/>
              </a:ext>
            </a:extLst>
          </p:cNvPr>
          <p:cNvSpPr txBox="1"/>
          <p:nvPr/>
        </p:nvSpPr>
        <p:spPr>
          <a:xfrm>
            <a:off x="9386796" y="2895903"/>
            <a:ext cx="346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6D20C5-D5F1-725F-01D5-A0691D5297BB}"/>
              </a:ext>
            </a:extLst>
          </p:cNvPr>
          <p:cNvSpPr txBox="1"/>
          <p:nvPr/>
        </p:nvSpPr>
        <p:spPr>
          <a:xfrm>
            <a:off x="8662929" y="5235991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8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0A107F-8958-49FE-4CA9-1AA476A8858C}"/>
              </a:ext>
            </a:extLst>
          </p:cNvPr>
          <p:cNvSpPr txBox="1"/>
          <p:nvPr/>
        </p:nvSpPr>
        <p:spPr>
          <a:xfrm>
            <a:off x="9006293" y="5235991"/>
            <a:ext cx="346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8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90D3D-3C03-95FD-BD70-CE3A21978694}"/>
              </a:ext>
            </a:extLst>
          </p:cNvPr>
          <p:cNvSpPr txBox="1"/>
          <p:nvPr/>
        </p:nvSpPr>
        <p:spPr>
          <a:xfrm>
            <a:off x="9386796" y="5235991"/>
            <a:ext cx="346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8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466753-2821-3364-F46B-3120D860FB79}"/>
              </a:ext>
            </a:extLst>
          </p:cNvPr>
          <p:cNvSpPr txBox="1"/>
          <p:nvPr/>
        </p:nvSpPr>
        <p:spPr>
          <a:xfrm>
            <a:off x="720000" y="1012845"/>
            <a:ext cx="2368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재현성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 [SC-1]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56824-6A2A-997C-188C-6139E24FCC27}"/>
              </a:ext>
            </a:extLst>
          </p:cNvPr>
          <p:cNvSpPr txBox="1"/>
          <p:nvPr/>
        </p:nvSpPr>
        <p:spPr>
          <a:xfrm>
            <a:off x="720000" y="1436453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Test information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E7BFB2-638F-1B68-E4E8-373570CD2036}"/>
              </a:ext>
            </a:extLst>
          </p:cNvPr>
          <p:cNvSpPr txBox="1"/>
          <p:nvPr/>
        </p:nvSpPr>
        <p:spPr>
          <a:xfrm>
            <a:off x="720000" y="3455468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평가결과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70B00D-210D-A076-1C2F-BB10324A0452}"/>
              </a:ext>
            </a:extLst>
          </p:cNvPr>
          <p:cNvSpPr txBox="1"/>
          <p:nvPr/>
        </p:nvSpPr>
        <p:spPr>
          <a:xfrm>
            <a:off x="720000" y="1701703"/>
            <a:ext cx="3863558" cy="1711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Target chemical: 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(5.5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%), NH</a:t>
            </a:r>
            <a:r>
              <a:rPr lang="en-US" altLang="ko-KR" sz="1200" baseline="-2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OH (1.0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%)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측정 시간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시료마다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측정 횟수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3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전 시료 조제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spec.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UV RSD(%)≤2%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IR RSD(%)≤1%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CA4243-7387-7BEA-4029-6DD2FB3F6297}"/>
              </a:ext>
            </a:extLst>
          </p:cNvPr>
          <p:cNvSpPr txBox="1"/>
          <p:nvPr/>
        </p:nvSpPr>
        <p:spPr>
          <a:xfrm>
            <a:off x="720000" y="5119926"/>
            <a:ext cx="4924365" cy="60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동일 농도 반복 측정 시 재현성 확인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재현성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UV – 0.09%, IR – 0.06% (target :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±2% ±1%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이내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DE880B6-26D4-AB14-3CAF-2BDC1CABBBEC}"/>
              </a:ext>
            </a:extLst>
          </p:cNvPr>
          <p:cNvCxnSpPr/>
          <p:nvPr/>
        </p:nvCxnSpPr>
        <p:spPr>
          <a:xfrm>
            <a:off x="8997048" y="1301989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CAF1BF-793A-0634-DEC3-30A87342029E}"/>
              </a:ext>
            </a:extLst>
          </p:cNvPr>
          <p:cNvCxnSpPr/>
          <p:nvPr/>
        </p:nvCxnSpPr>
        <p:spPr>
          <a:xfrm>
            <a:off x="9386796" y="1295009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2645F20-0C32-17FF-5A10-A5B084FFE0F0}"/>
              </a:ext>
            </a:extLst>
          </p:cNvPr>
          <p:cNvCxnSpPr/>
          <p:nvPr/>
        </p:nvCxnSpPr>
        <p:spPr>
          <a:xfrm>
            <a:off x="8997048" y="3965514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889CDD-ED7D-EC3C-CC28-E86B68EFE415}"/>
              </a:ext>
            </a:extLst>
          </p:cNvPr>
          <p:cNvCxnSpPr/>
          <p:nvPr/>
        </p:nvCxnSpPr>
        <p:spPr>
          <a:xfrm>
            <a:off x="9386796" y="3958534"/>
            <a:ext cx="0" cy="2160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F54693-619C-82DC-69B8-58680B84FE92}"/>
              </a:ext>
            </a:extLst>
          </p:cNvPr>
          <p:cNvSpPr txBox="1"/>
          <p:nvPr/>
        </p:nvSpPr>
        <p:spPr>
          <a:xfrm>
            <a:off x="9544644" y="606221"/>
            <a:ext cx="1300356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시료 변경구간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C30E2-4389-1C94-EF64-85F014C23B5A}"/>
              </a:ext>
            </a:extLst>
          </p:cNvPr>
          <p:cNvSpPr txBox="1"/>
          <p:nvPr/>
        </p:nvSpPr>
        <p:spPr>
          <a:xfrm>
            <a:off x="720000" y="360000"/>
            <a:ext cx="434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Quality &amp; Reliability</a:t>
            </a:r>
          </a:p>
        </p:txBody>
      </p:sp>
    </p:spTree>
    <p:extLst>
      <p:ext uri="{BB962C8B-B14F-4D97-AF65-F5344CB8AC3E}">
        <p14:creationId xmlns:p14="http://schemas.microsoft.com/office/powerpoint/2010/main" val="2736737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78091</TotalTime>
  <Words>968</Words>
  <Application>Microsoft Office PowerPoint</Application>
  <PresentationFormat>와이드스크린</PresentationFormat>
  <Paragraphs>282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HY헤드라인M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인희</dc:creator>
  <cp:lastModifiedBy>조 락현</cp:lastModifiedBy>
  <cp:revision>618</cp:revision>
  <cp:lastPrinted>2023-11-27T02:02:39Z</cp:lastPrinted>
  <dcterms:created xsi:type="dcterms:W3CDTF">2020-09-16T23:58:04Z</dcterms:created>
  <dcterms:modified xsi:type="dcterms:W3CDTF">2024-02-28T04:36:07Z</dcterms:modified>
</cp:coreProperties>
</file>